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8288000" cy="10287000"/>
  <p:notesSz cx="6858000" cy="9144000"/>
  <p:embeddedFontLst>
    <p:embeddedFont>
      <p:font typeface="Archivo Black" panose="020B0A03020202020B04" pitchFamily="34" charset="77"/>
      <p:regular r:id="rId11"/>
    </p:embeddedFon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Gotham" pitchFamily="2" charset="0"/>
      <p:regular r:id="rId16"/>
    </p:embeddedFont>
    <p:embeddedFont>
      <p:font typeface="Gotham Bold" pitchFamily="2" charset="0"/>
      <p:regular r:id="rId17"/>
      <p:bold r:id="rId18"/>
    </p:embeddedFont>
    <p:embeddedFont>
      <p:font typeface="Lilita One" panose="02000000000000000000" pitchFamily="2" charset="0"/>
      <p:regular r:id="rId19"/>
    </p:embeddedFont>
    <p:embeddedFont>
      <p:font typeface="Poppins" pitchFamily="2" charset="77"/>
      <p:regular r:id="rId20"/>
      <p:bold r:id="rId21"/>
      <p:italic r:id="rId22"/>
      <p:boldItalic r:id="rId23"/>
    </p:embeddedFont>
    <p:embeddedFont>
      <p:font typeface="Poppins Bold" pitchFamily="2" charset="77"/>
      <p:regular r:id="rId24"/>
      <p:bold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965" autoAdjust="0"/>
    <p:restoredTop sz="94599" autoAdjust="0"/>
  </p:normalViewPr>
  <p:slideViewPr>
    <p:cSldViewPr>
      <p:cViewPr>
        <p:scale>
          <a:sx n="100" d="100"/>
          <a:sy n="100" d="100"/>
        </p:scale>
        <p:origin x="240" y="-3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font" Target="fonts/font15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font" Target="fonts/font14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font" Target="fonts/font13.fntdata"/><Relationship Id="rId28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font" Target="fonts/font12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EA2FC6-417A-5248-9166-ABBF23075DFA}" type="datetimeFigureOut">
              <a:rPr lang="en-US" smtClean="0"/>
              <a:t>5/13/25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8F7EE4-2C82-054E-8D4C-30A2E6510D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5917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8F7EE4-2C82-054E-8D4C-30A2E6510DA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411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5/13/25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5/13/25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5/13/25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5/13/25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5/13/25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5/13/25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5/13/25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0.png"/><Relationship Id="rId3" Type="http://schemas.openxmlformats.org/officeDocument/2006/relationships/image" Target="../media/image2.svg"/><Relationship Id="rId7" Type="http://schemas.openxmlformats.org/officeDocument/2006/relationships/image" Target="../media/image12.svg"/><Relationship Id="rId12" Type="http://schemas.openxmlformats.org/officeDocument/2006/relationships/image" Target="../media/image17.png"/><Relationship Id="rId2" Type="http://schemas.openxmlformats.org/officeDocument/2006/relationships/image" Target="../media/image1.png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16.svg"/><Relationship Id="rId5" Type="http://schemas.openxmlformats.org/officeDocument/2006/relationships/image" Target="../media/image4.svg"/><Relationship Id="rId15" Type="http://schemas.openxmlformats.org/officeDocument/2006/relationships/image" Target="../media/image19.png"/><Relationship Id="rId10" Type="http://schemas.openxmlformats.org/officeDocument/2006/relationships/image" Target="../media/image15.png"/><Relationship Id="rId4" Type="http://schemas.openxmlformats.org/officeDocument/2006/relationships/image" Target="../media/image3.png"/><Relationship Id="rId9" Type="http://schemas.openxmlformats.org/officeDocument/2006/relationships/image" Target="../media/image14.svg"/><Relationship Id="rId14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.png"/><Relationship Id="rId7" Type="http://schemas.openxmlformats.org/officeDocument/2006/relationships/image" Target="../media/image2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19.png"/><Relationship Id="rId4" Type="http://schemas.openxmlformats.org/officeDocument/2006/relationships/image" Target="../media/image2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3" Type="http://schemas.openxmlformats.org/officeDocument/2006/relationships/image" Target="../media/image2.svg"/><Relationship Id="rId7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svg"/><Relationship Id="rId11" Type="http://schemas.openxmlformats.org/officeDocument/2006/relationships/image" Target="../media/image36.png"/><Relationship Id="rId5" Type="http://schemas.openxmlformats.org/officeDocument/2006/relationships/image" Target="../media/image32.png"/><Relationship Id="rId10" Type="http://schemas.openxmlformats.org/officeDocument/2006/relationships/image" Target="../media/image9.png"/><Relationship Id="rId4" Type="http://schemas.openxmlformats.org/officeDocument/2006/relationships/image" Target="../media/image31.png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468512" y="-353712"/>
            <a:ext cx="10994424" cy="10994424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85725" cap="sq">
              <a:solidFill>
                <a:srgbClr val="FD622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028700" y="8785360"/>
            <a:ext cx="945880" cy="236470"/>
          </a:xfrm>
          <a:custGeom>
            <a:avLst/>
            <a:gdLst/>
            <a:ahLst/>
            <a:cxnLst/>
            <a:rect l="l" t="t" r="r" b="b"/>
            <a:pathLst>
              <a:path w="945880" h="236470">
                <a:moveTo>
                  <a:pt x="0" y="0"/>
                </a:moveTo>
                <a:lnTo>
                  <a:pt x="945880" y="0"/>
                </a:lnTo>
                <a:lnTo>
                  <a:pt x="945880" y="236470"/>
                </a:lnTo>
                <a:lnTo>
                  <a:pt x="0" y="2364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16384897" y="5379918"/>
            <a:ext cx="6059445" cy="6059445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622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5720762" y="6964430"/>
            <a:ext cx="2000810" cy="4114800"/>
          </a:xfrm>
          <a:custGeom>
            <a:avLst/>
            <a:gdLst/>
            <a:ahLst/>
            <a:cxnLst/>
            <a:rect l="l" t="t" r="r" b="b"/>
            <a:pathLst>
              <a:path w="2000810" h="4114800">
                <a:moveTo>
                  <a:pt x="0" y="0"/>
                </a:moveTo>
                <a:lnTo>
                  <a:pt x="2000810" y="0"/>
                </a:lnTo>
                <a:lnTo>
                  <a:pt x="200081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3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r="-204881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0" name="Group 10"/>
          <p:cNvGrpSpPr/>
          <p:nvPr/>
        </p:nvGrpSpPr>
        <p:grpSpPr>
          <a:xfrm>
            <a:off x="11449918" y="-8790143"/>
            <a:ext cx="10994424" cy="10994424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14350" cap="sq">
              <a:solidFill>
                <a:srgbClr val="FD6220">
                  <a:alpha val="1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3373132" y="4114076"/>
            <a:ext cx="12198237" cy="2291464"/>
            <a:chOff x="0" y="0"/>
            <a:chExt cx="3212705" cy="603513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3212704" cy="603513"/>
            </a:xfrm>
            <a:custGeom>
              <a:avLst/>
              <a:gdLst/>
              <a:ahLst/>
              <a:cxnLst/>
              <a:rect l="l" t="t" r="r" b="b"/>
              <a:pathLst>
                <a:path w="3212704" h="603513">
                  <a:moveTo>
                    <a:pt x="0" y="0"/>
                  </a:moveTo>
                  <a:lnTo>
                    <a:pt x="3212704" y="0"/>
                  </a:lnTo>
                  <a:lnTo>
                    <a:pt x="3212704" y="603513"/>
                  </a:lnTo>
                  <a:lnTo>
                    <a:pt x="0" y="603513"/>
                  </a:lnTo>
                  <a:close/>
                </a:path>
              </a:pathLst>
            </a:custGeom>
            <a:solidFill>
              <a:srgbClr val="FFFEF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28575"/>
              <a:ext cx="3212705" cy="6320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-9965724" y="-1383136"/>
            <a:ext cx="10994424" cy="10994424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14350" cap="sq">
              <a:solidFill>
                <a:srgbClr val="FD6220">
                  <a:alpha val="1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7615505" y="2766257"/>
            <a:ext cx="5250982" cy="5250982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70707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41827" tIns="41827" rIns="41827" bIns="41827" rtlCol="0" anchor="ctr"/>
            <a:lstStyle/>
            <a:p>
              <a:pPr algn="ctr">
                <a:lnSpc>
                  <a:spcPts val="2206"/>
                </a:lnSpc>
              </a:pPr>
              <a:endParaRPr/>
            </a:p>
          </p:txBody>
        </p:sp>
      </p:grpSp>
      <p:grpSp>
        <p:nvGrpSpPr>
          <p:cNvPr id="22" name="Group 22"/>
          <p:cNvGrpSpPr>
            <a:grpSpLocks noChangeAspect="1"/>
          </p:cNvGrpSpPr>
          <p:nvPr/>
        </p:nvGrpSpPr>
        <p:grpSpPr>
          <a:xfrm>
            <a:off x="10647977" y="6116588"/>
            <a:ext cx="3801301" cy="3801301"/>
            <a:chOff x="0" y="0"/>
            <a:chExt cx="14840029" cy="14840029"/>
          </a:xfrm>
        </p:grpSpPr>
        <p:sp>
          <p:nvSpPr>
            <p:cNvPr id="23" name="Freeform 23"/>
            <p:cNvSpPr/>
            <p:nvPr/>
          </p:nvSpPr>
          <p:spPr>
            <a:xfrm>
              <a:off x="-366471" y="-11891"/>
              <a:ext cx="15572971" cy="14863810"/>
            </a:xfrm>
            <a:custGeom>
              <a:avLst/>
              <a:gdLst/>
              <a:ahLst/>
              <a:cxnLst/>
              <a:rect l="l" t="t" r="r" b="b"/>
              <a:pathLst>
                <a:path w="15572971" h="14863810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solidFill>
              <a:srgbClr val="FF580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24"/>
            <p:cNvSpPr/>
            <p:nvPr/>
          </p:nvSpPr>
          <p:spPr>
            <a:xfrm>
              <a:off x="-156193" y="188812"/>
              <a:ext cx="15152415" cy="14462405"/>
            </a:xfrm>
            <a:custGeom>
              <a:avLst/>
              <a:gdLst/>
              <a:ahLst/>
              <a:cxnLst/>
              <a:rect l="l" t="t" r="r" b="b"/>
              <a:pathLst>
                <a:path w="15152415" h="1446240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25"/>
            <p:cNvSpPr/>
            <p:nvPr/>
          </p:nvSpPr>
          <p:spPr>
            <a:xfrm>
              <a:off x="223301" y="551024"/>
              <a:ext cx="14393427" cy="13737979"/>
            </a:xfrm>
            <a:custGeom>
              <a:avLst/>
              <a:gdLst/>
              <a:ahLst/>
              <a:cxnLst/>
              <a:rect l="l" t="t" r="r" b="b"/>
              <a:pathLst>
                <a:path w="14393427" h="13737979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6"/>
              <a:stretch>
                <a:fillRect l="-24852" r="-2485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6" name="Group 26"/>
          <p:cNvGrpSpPr>
            <a:grpSpLocks noChangeAspect="1"/>
          </p:cNvGrpSpPr>
          <p:nvPr/>
        </p:nvGrpSpPr>
        <p:grpSpPr>
          <a:xfrm>
            <a:off x="10400376" y="906018"/>
            <a:ext cx="3720477" cy="3720477"/>
            <a:chOff x="0" y="0"/>
            <a:chExt cx="14840029" cy="14840029"/>
          </a:xfrm>
        </p:grpSpPr>
        <p:sp>
          <p:nvSpPr>
            <p:cNvPr id="27" name="Freeform 27"/>
            <p:cNvSpPr/>
            <p:nvPr/>
          </p:nvSpPr>
          <p:spPr>
            <a:xfrm>
              <a:off x="-366471" y="-11891"/>
              <a:ext cx="15572971" cy="14863810"/>
            </a:xfrm>
            <a:custGeom>
              <a:avLst/>
              <a:gdLst/>
              <a:ahLst/>
              <a:cxnLst/>
              <a:rect l="l" t="t" r="r" b="b"/>
              <a:pathLst>
                <a:path w="15572971" h="14863810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solidFill>
              <a:srgbClr val="FF580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28"/>
            <p:cNvSpPr/>
            <p:nvPr/>
          </p:nvSpPr>
          <p:spPr>
            <a:xfrm>
              <a:off x="-156193" y="188812"/>
              <a:ext cx="15152415" cy="14462405"/>
            </a:xfrm>
            <a:custGeom>
              <a:avLst/>
              <a:gdLst/>
              <a:ahLst/>
              <a:cxnLst/>
              <a:rect l="l" t="t" r="r" b="b"/>
              <a:pathLst>
                <a:path w="15152415" h="1446240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29"/>
            <p:cNvSpPr/>
            <p:nvPr/>
          </p:nvSpPr>
          <p:spPr>
            <a:xfrm>
              <a:off x="223301" y="551024"/>
              <a:ext cx="14393427" cy="13737979"/>
            </a:xfrm>
            <a:custGeom>
              <a:avLst/>
              <a:gdLst/>
              <a:ahLst/>
              <a:cxnLst/>
              <a:rect l="l" t="t" r="r" b="b"/>
              <a:pathLst>
                <a:path w="14393427" h="13737979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7"/>
              <a:stretch>
                <a:fillRect l="-15820" r="-15820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0" name="Group 30"/>
          <p:cNvGrpSpPr>
            <a:grpSpLocks noChangeAspect="1"/>
          </p:cNvGrpSpPr>
          <p:nvPr/>
        </p:nvGrpSpPr>
        <p:grpSpPr>
          <a:xfrm>
            <a:off x="4213663" y="3230961"/>
            <a:ext cx="3825078" cy="3825078"/>
            <a:chOff x="0" y="0"/>
            <a:chExt cx="14840029" cy="14840029"/>
          </a:xfrm>
        </p:grpSpPr>
        <p:sp>
          <p:nvSpPr>
            <p:cNvPr id="31" name="Freeform 31"/>
            <p:cNvSpPr/>
            <p:nvPr/>
          </p:nvSpPr>
          <p:spPr>
            <a:xfrm>
              <a:off x="-366471" y="-11891"/>
              <a:ext cx="15572971" cy="14863810"/>
            </a:xfrm>
            <a:custGeom>
              <a:avLst/>
              <a:gdLst/>
              <a:ahLst/>
              <a:cxnLst/>
              <a:rect l="l" t="t" r="r" b="b"/>
              <a:pathLst>
                <a:path w="15572971" h="14863810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solidFill>
              <a:srgbClr val="FF580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32"/>
            <p:cNvSpPr/>
            <p:nvPr/>
          </p:nvSpPr>
          <p:spPr>
            <a:xfrm>
              <a:off x="-156193" y="188812"/>
              <a:ext cx="15152415" cy="14462405"/>
            </a:xfrm>
            <a:custGeom>
              <a:avLst/>
              <a:gdLst/>
              <a:ahLst/>
              <a:cxnLst/>
              <a:rect l="l" t="t" r="r" b="b"/>
              <a:pathLst>
                <a:path w="15152415" h="1446240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Freeform 33"/>
            <p:cNvSpPr/>
            <p:nvPr/>
          </p:nvSpPr>
          <p:spPr>
            <a:xfrm>
              <a:off x="223301" y="551024"/>
              <a:ext cx="14393427" cy="13737979"/>
            </a:xfrm>
            <a:custGeom>
              <a:avLst/>
              <a:gdLst/>
              <a:ahLst/>
              <a:cxnLst/>
              <a:rect l="l" t="t" r="r" b="b"/>
              <a:pathLst>
                <a:path w="14393427" h="13737979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8"/>
              <a:stretch>
                <a:fillRect l="-24432" r="-2443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4" name="TextBox 34"/>
          <p:cNvSpPr txBox="1"/>
          <p:nvPr/>
        </p:nvSpPr>
        <p:spPr>
          <a:xfrm>
            <a:off x="8252124" y="3716405"/>
            <a:ext cx="4296504" cy="3152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55"/>
              </a:lnSpc>
            </a:pPr>
            <a:r>
              <a:rPr lang="en-US" sz="3463">
                <a:solidFill>
                  <a:srgbClr val="FF5801"/>
                </a:solidFill>
                <a:latin typeface="Archivo Black"/>
                <a:ea typeface="Archivo Black"/>
                <a:cs typeface="Archivo Black"/>
                <a:sym typeface="Archivo Black"/>
              </a:rPr>
              <a:t>Supporter Engagement Diagnosis of </a:t>
            </a:r>
          </a:p>
          <a:p>
            <a:pPr algn="l">
              <a:lnSpc>
                <a:spcPts val="4155"/>
              </a:lnSpc>
            </a:pPr>
            <a:r>
              <a:rPr lang="en-US" sz="3463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World Vision’s Bounceback Campaign</a:t>
            </a:r>
          </a:p>
        </p:txBody>
      </p:sp>
      <p:sp>
        <p:nvSpPr>
          <p:cNvPr id="35" name="Freeform 35"/>
          <p:cNvSpPr/>
          <p:nvPr/>
        </p:nvSpPr>
        <p:spPr>
          <a:xfrm>
            <a:off x="279206" y="9258300"/>
            <a:ext cx="5049015" cy="613506"/>
          </a:xfrm>
          <a:custGeom>
            <a:avLst/>
            <a:gdLst/>
            <a:ahLst/>
            <a:cxnLst/>
            <a:rect l="l" t="t" r="r" b="b"/>
            <a:pathLst>
              <a:path w="5049015" h="613506">
                <a:moveTo>
                  <a:pt x="0" y="0"/>
                </a:moveTo>
                <a:lnTo>
                  <a:pt x="5049015" y="0"/>
                </a:lnTo>
                <a:lnTo>
                  <a:pt x="5049015" y="613506"/>
                </a:lnTo>
                <a:lnTo>
                  <a:pt x="0" y="61350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t="-921" b="-92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6" name="Freeform 36"/>
          <p:cNvSpPr/>
          <p:nvPr/>
        </p:nvSpPr>
        <p:spPr>
          <a:xfrm>
            <a:off x="14747796" y="299901"/>
            <a:ext cx="3191459" cy="957438"/>
          </a:xfrm>
          <a:custGeom>
            <a:avLst/>
            <a:gdLst/>
            <a:ahLst/>
            <a:cxnLst/>
            <a:rect l="l" t="t" r="r" b="b"/>
            <a:pathLst>
              <a:path w="3191459" h="957438">
                <a:moveTo>
                  <a:pt x="0" y="0"/>
                </a:moveTo>
                <a:lnTo>
                  <a:pt x="3191459" y="0"/>
                </a:lnTo>
                <a:lnTo>
                  <a:pt x="3191459" y="957438"/>
                </a:lnTo>
                <a:lnTo>
                  <a:pt x="0" y="95743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7" name="Group 31">
            <a:extLst>
              <a:ext uri="{FF2B5EF4-FFF2-40B4-BE49-F238E27FC236}">
                <a16:creationId xmlns:a16="http://schemas.microsoft.com/office/drawing/2014/main" id="{89F36DF3-C661-1F9F-8D62-A805D628EE23}"/>
              </a:ext>
            </a:extLst>
          </p:cNvPr>
          <p:cNvGrpSpPr/>
          <p:nvPr/>
        </p:nvGrpSpPr>
        <p:grpSpPr>
          <a:xfrm>
            <a:off x="-19177094" y="2950862"/>
            <a:ext cx="6173706" cy="1923758"/>
            <a:chOff x="0" y="0"/>
            <a:chExt cx="2286638" cy="712528"/>
          </a:xfrm>
        </p:grpSpPr>
        <p:sp>
          <p:nvSpPr>
            <p:cNvPr id="38" name="Freeform 32">
              <a:extLst>
                <a:ext uri="{FF2B5EF4-FFF2-40B4-BE49-F238E27FC236}">
                  <a16:creationId xmlns:a16="http://schemas.microsoft.com/office/drawing/2014/main" id="{5441C4B1-AF75-ACB7-A9B8-AB78F40C8950}"/>
                </a:ext>
              </a:extLst>
            </p:cNvPr>
            <p:cNvSpPr/>
            <p:nvPr/>
          </p:nvSpPr>
          <p:spPr>
            <a:xfrm>
              <a:off x="0" y="0"/>
              <a:ext cx="2286638" cy="712528"/>
            </a:xfrm>
            <a:custGeom>
              <a:avLst/>
              <a:gdLst/>
              <a:ahLst/>
              <a:cxnLst/>
              <a:rect l="l" t="t" r="r" b="b"/>
              <a:pathLst>
                <a:path w="2286638" h="712528">
                  <a:moveTo>
                    <a:pt x="62701" y="0"/>
                  </a:moveTo>
                  <a:lnTo>
                    <a:pt x="2223937" y="0"/>
                  </a:lnTo>
                  <a:cubicBezTo>
                    <a:pt x="2258566" y="0"/>
                    <a:pt x="2286638" y="28072"/>
                    <a:pt x="2286638" y="62701"/>
                  </a:cubicBezTo>
                  <a:lnTo>
                    <a:pt x="2286638" y="649827"/>
                  </a:lnTo>
                  <a:cubicBezTo>
                    <a:pt x="2286638" y="666457"/>
                    <a:pt x="2280032" y="682405"/>
                    <a:pt x="2268273" y="694163"/>
                  </a:cubicBezTo>
                  <a:cubicBezTo>
                    <a:pt x="2256514" y="705922"/>
                    <a:pt x="2240566" y="712528"/>
                    <a:pt x="2223937" y="712528"/>
                  </a:cubicBezTo>
                  <a:lnTo>
                    <a:pt x="62701" y="712528"/>
                  </a:lnTo>
                  <a:cubicBezTo>
                    <a:pt x="28072" y="712528"/>
                    <a:pt x="0" y="684456"/>
                    <a:pt x="0" y="649827"/>
                  </a:cubicBezTo>
                  <a:lnTo>
                    <a:pt x="0" y="62701"/>
                  </a:lnTo>
                  <a:cubicBezTo>
                    <a:pt x="0" y="46071"/>
                    <a:pt x="6606" y="30123"/>
                    <a:pt x="18365" y="18365"/>
                  </a:cubicBezTo>
                  <a:cubicBezTo>
                    <a:pt x="30123" y="6606"/>
                    <a:pt x="46071" y="0"/>
                    <a:pt x="62701" y="0"/>
                  </a:cubicBezTo>
                  <a:close/>
                </a:path>
              </a:pathLst>
            </a:custGeom>
            <a:solidFill>
              <a:srgbClr val="FF914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TextBox 33">
              <a:extLst>
                <a:ext uri="{FF2B5EF4-FFF2-40B4-BE49-F238E27FC236}">
                  <a16:creationId xmlns:a16="http://schemas.microsoft.com/office/drawing/2014/main" id="{977716A7-0DE2-D8D1-E631-875BB5D56ABD}"/>
                </a:ext>
              </a:extLst>
            </p:cNvPr>
            <p:cNvSpPr txBox="1"/>
            <p:nvPr/>
          </p:nvSpPr>
          <p:spPr>
            <a:xfrm>
              <a:off x="0" y="85725"/>
              <a:ext cx="2286638" cy="6268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25"/>
                </a:lnSpc>
              </a:pPr>
              <a:endParaRPr/>
            </a:p>
          </p:txBody>
        </p:sp>
      </p:grpSp>
      <p:sp>
        <p:nvSpPr>
          <p:cNvPr id="40" name="TextBox 46">
            <a:extLst>
              <a:ext uri="{FF2B5EF4-FFF2-40B4-BE49-F238E27FC236}">
                <a16:creationId xmlns:a16="http://schemas.microsoft.com/office/drawing/2014/main" id="{CFCAEC66-236D-7C35-787F-5CFF468B02F2}"/>
              </a:ext>
            </a:extLst>
          </p:cNvPr>
          <p:cNvSpPr txBox="1"/>
          <p:nvPr/>
        </p:nvSpPr>
        <p:spPr>
          <a:xfrm>
            <a:off x="-17131102" y="3511504"/>
            <a:ext cx="3549601" cy="7739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088"/>
              </a:lnSpc>
              <a:spcBef>
                <a:spcPct val="0"/>
              </a:spcBef>
            </a:pPr>
            <a:r>
              <a:rPr lang="en-US" sz="1546" spc="24" dirty="0">
                <a:solidFill>
                  <a:srgbClr val="1C2120"/>
                </a:solidFill>
                <a:latin typeface="Poppins"/>
                <a:ea typeface="Poppins"/>
                <a:cs typeface="Poppins"/>
                <a:sym typeface="Poppins"/>
              </a:rPr>
              <a:t>D</a:t>
            </a:r>
            <a:r>
              <a:rPr lang="en-US" sz="1546" u="none" spc="24" dirty="0">
                <a:solidFill>
                  <a:srgbClr val="1C2120"/>
                </a:solidFill>
                <a:latin typeface="Poppins"/>
                <a:ea typeface="Poppins"/>
                <a:cs typeface="Poppins"/>
                <a:sym typeface="Poppins"/>
              </a:rPr>
              <a:t>eclining donor engagement and donation rates in the recent years visible via channels and segments. </a:t>
            </a:r>
          </a:p>
        </p:txBody>
      </p:sp>
      <p:grpSp>
        <p:nvGrpSpPr>
          <p:cNvPr id="41" name="Group 34">
            <a:extLst>
              <a:ext uri="{FF2B5EF4-FFF2-40B4-BE49-F238E27FC236}">
                <a16:creationId xmlns:a16="http://schemas.microsoft.com/office/drawing/2014/main" id="{B2AED8A1-2007-5E86-5FF6-99960F4BE72C}"/>
              </a:ext>
            </a:extLst>
          </p:cNvPr>
          <p:cNvGrpSpPr/>
          <p:nvPr/>
        </p:nvGrpSpPr>
        <p:grpSpPr>
          <a:xfrm>
            <a:off x="154890" y="14445350"/>
            <a:ext cx="6173706" cy="1923758"/>
            <a:chOff x="0" y="0"/>
            <a:chExt cx="2286638" cy="712528"/>
          </a:xfrm>
        </p:grpSpPr>
        <p:sp>
          <p:nvSpPr>
            <p:cNvPr id="42" name="Freeform 35">
              <a:extLst>
                <a:ext uri="{FF2B5EF4-FFF2-40B4-BE49-F238E27FC236}">
                  <a16:creationId xmlns:a16="http://schemas.microsoft.com/office/drawing/2014/main" id="{516A6DFF-A8DC-1BBF-ED66-43278646A920}"/>
                </a:ext>
              </a:extLst>
            </p:cNvPr>
            <p:cNvSpPr/>
            <p:nvPr/>
          </p:nvSpPr>
          <p:spPr>
            <a:xfrm>
              <a:off x="0" y="0"/>
              <a:ext cx="2286638" cy="712528"/>
            </a:xfrm>
            <a:custGeom>
              <a:avLst/>
              <a:gdLst/>
              <a:ahLst/>
              <a:cxnLst/>
              <a:rect l="l" t="t" r="r" b="b"/>
              <a:pathLst>
                <a:path w="2286638" h="712528">
                  <a:moveTo>
                    <a:pt x="62701" y="0"/>
                  </a:moveTo>
                  <a:lnTo>
                    <a:pt x="2223937" y="0"/>
                  </a:lnTo>
                  <a:cubicBezTo>
                    <a:pt x="2258566" y="0"/>
                    <a:pt x="2286638" y="28072"/>
                    <a:pt x="2286638" y="62701"/>
                  </a:cubicBezTo>
                  <a:lnTo>
                    <a:pt x="2286638" y="649827"/>
                  </a:lnTo>
                  <a:cubicBezTo>
                    <a:pt x="2286638" y="666457"/>
                    <a:pt x="2280032" y="682405"/>
                    <a:pt x="2268273" y="694163"/>
                  </a:cubicBezTo>
                  <a:cubicBezTo>
                    <a:pt x="2256514" y="705922"/>
                    <a:pt x="2240566" y="712528"/>
                    <a:pt x="2223937" y="712528"/>
                  </a:cubicBezTo>
                  <a:lnTo>
                    <a:pt x="62701" y="712528"/>
                  </a:lnTo>
                  <a:cubicBezTo>
                    <a:pt x="28072" y="712528"/>
                    <a:pt x="0" y="684456"/>
                    <a:pt x="0" y="649827"/>
                  </a:cubicBezTo>
                  <a:lnTo>
                    <a:pt x="0" y="62701"/>
                  </a:lnTo>
                  <a:cubicBezTo>
                    <a:pt x="0" y="46071"/>
                    <a:pt x="6606" y="30123"/>
                    <a:pt x="18365" y="18365"/>
                  </a:cubicBezTo>
                  <a:cubicBezTo>
                    <a:pt x="30123" y="6606"/>
                    <a:pt x="46071" y="0"/>
                    <a:pt x="62701" y="0"/>
                  </a:cubicBezTo>
                  <a:close/>
                </a:path>
              </a:pathLst>
            </a:custGeom>
            <a:solidFill>
              <a:srgbClr val="FF914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TextBox 36">
              <a:extLst>
                <a:ext uri="{FF2B5EF4-FFF2-40B4-BE49-F238E27FC236}">
                  <a16:creationId xmlns:a16="http://schemas.microsoft.com/office/drawing/2014/main" id="{5945FAA3-0568-8016-3C1A-6F494C2C048B}"/>
                </a:ext>
              </a:extLst>
            </p:cNvPr>
            <p:cNvSpPr txBox="1"/>
            <p:nvPr/>
          </p:nvSpPr>
          <p:spPr>
            <a:xfrm>
              <a:off x="0" y="85725"/>
              <a:ext cx="2286638" cy="6268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25"/>
                </a:lnSpc>
              </a:pPr>
              <a:endParaRPr/>
            </a:p>
          </p:txBody>
        </p:sp>
      </p:grpSp>
      <p:sp>
        <p:nvSpPr>
          <p:cNvPr id="44" name="TextBox 47">
            <a:extLst>
              <a:ext uri="{FF2B5EF4-FFF2-40B4-BE49-F238E27FC236}">
                <a16:creationId xmlns:a16="http://schemas.microsoft.com/office/drawing/2014/main" id="{EB8DB604-E8BD-83F2-14D2-96A743DD64C4}"/>
              </a:ext>
            </a:extLst>
          </p:cNvPr>
          <p:cNvSpPr txBox="1"/>
          <p:nvPr/>
        </p:nvSpPr>
        <p:spPr>
          <a:xfrm>
            <a:off x="2200882" y="15017748"/>
            <a:ext cx="3836644" cy="7822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030"/>
              </a:lnSpc>
            </a:pPr>
            <a:r>
              <a:rPr lang="en-US" sz="1637" spc="27">
                <a:solidFill>
                  <a:srgbClr val="1C2120"/>
                </a:solidFill>
                <a:latin typeface="Poppins"/>
                <a:ea typeface="Poppins"/>
                <a:cs typeface="Poppins"/>
                <a:sym typeface="Poppins"/>
              </a:rPr>
              <a:t>Un</a:t>
            </a:r>
            <a:r>
              <a:rPr lang="en-US" sz="1637" u="none" spc="27">
                <a:solidFill>
                  <a:srgbClr val="1C2120"/>
                </a:solidFill>
                <a:latin typeface="Poppins"/>
                <a:ea typeface="Poppins"/>
                <a:cs typeface="Poppins"/>
                <a:sym typeface="Poppins"/>
              </a:rPr>
              <a:t>derstanding the root causes behind poor engagement using data diagnostics.</a:t>
            </a:r>
          </a:p>
        </p:txBody>
      </p:sp>
      <p:grpSp>
        <p:nvGrpSpPr>
          <p:cNvPr id="45" name="Group 43">
            <a:extLst>
              <a:ext uri="{FF2B5EF4-FFF2-40B4-BE49-F238E27FC236}">
                <a16:creationId xmlns:a16="http://schemas.microsoft.com/office/drawing/2014/main" id="{BD63512F-21F0-0548-770A-8FE2E0D47FC3}"/>
              </a:ext>
            </a:extLst>
          </p:cNvPr>
          <p:cNvGrpSpPr/>
          <p:nvPr/>
        </p:nvGrpSpPr>
        <p:grpSpPr>
          <a:xfrm>
            <a:off x="24286089" y="0"/>
            <a:ext cx="5997421" cy="9279707"/>
            <a:chOff x="0" y="0"/>
            <a:chExt cx="2300329" cy="3559260"/>
          </a:xfrm>
        </p:grpSpPr>
        <p:sp>
          <p:nvSpPr>
            <p:cNvPr id="46" name="Freeform 44">
              <a:extLst>
                <a:ext uri="{FF2B5EF4-FFF2-40B4-BE49-F238E27FC236}">
                  <a16:creationId xmlns:a16="http://schemas.microsoft.com/office/drawing/2014/main" id="{F508924C-F014-9A71-DBFD-3D66C24DE2BA}"/>
                </a:ext>
              </a:extLst>
            </p:cNvPr>
            <p:cNvSpPr/>
            <p:nvPr/>
          </p:nvSpPr>
          <p:spPr>
            <a:xfrm>
              <a:off x="1333" y="0"/>
              <a:ext cx="2302806" cy="3561799"/>
            </a:xfrm>
            <a:custGeom>
              <a:avLst/>
              <a:gdLst/>
              <a:ahLst/>
              <a:cxnLst/>
              <a:rect l="l" t="t" r="r" b="b"/>
              <a:pathLst>
                <a:path w="2302806" h="3561799">
                  <a:moveTo>
                    <a:pt x="3998" y="333764"/>
                  </a:moveTo>
                  <a:cubicBezTo>
                    <a:pt x="14660" y="447244"/>
                    <a:pt x="17326" y="560724"/>
                    <a:pt x="18658" y="675538"/>
                  </a:cubicBezTo>
                  <a:cubicBezTo>
                    <a:pt x="25322" y="1089406"/>
                    <a:pt x="22657" y="1503273"/>
                    <a:pt x="18658" y="1917141"/>
                  </a:cubicBezTo>
                  <a:cubicBezTo>
                    <a:pt x="14660" y="2332343"/>
                    <a:pt x="9329" y="2747545"/>
                    <a:pt x="9329" y="3164083"/>
                  </a:cubicBezTo>
                  <a:cubicBezTo>
                    <a:pt x="9329" y="3168088"/>
                    <a:pt x="9329" y="3172093"/>
                    <a:pt x="7996" y="3176099"/>
                  </a:cubicBezTo>
                  <a:cubicBezTo>
                    <a:pt x="11995" y="3177434"/>
                    <a:pt x="15993" y="3180104"/>
                    <a:pt x="19991" y="3182774"/>
                  </a:cubicBezTo>
                  <a:cubicBezTo>
                    <a:pt x="25322" y="3186779"/>
                    <a:pt x="29320" y="3193454"/>
                    <a:pt x="34651" y="3200129"/>
                  </a:cubicBezTo>
                  <a:cubicBezTo>
                    <a:pt x="46646" y="3214815"/>
                    <a:pt x="58641" y="3229501"/>
                    <a:pt x="69303" y="3244186"/>
                  </a:cubicBezTo>
                  <a:cubicBezTo>
                    <a:pt x="81298" y="3261542"/>
                    <a:pt x="93292" y="3277563"/>
                    <a:pt x="105287" y="3294919"/>
                  </a:cubicBezTo>
                  <a:cubicBezTo>
                    <a:pt x="110618" y="3302929"/>
                    <a:pt x="115949" y="3310939"/>
                    <a:pt x="121280" y="3317615"/>
                  </a:cubicBezTo>
                  <a:cubicBezTo>
                    <a:pt x="125278" y="3322955"/>
                    <a:pt x="131942" y="3325625"/>
                    <a:pt x="135940" y="3329630"/>
                  </a:cubicBezTo>
                  <a:cubicBezTo>
                    <a:pt x="149268" y="3340310"/>
                    <a:pt x="163928" y="3350991"/>
                    <a:pt x="177256" y="3361671"/>
                  </a:cubicBezTo>
                  <a:cubicBezTo>
                    <a:pt x="190583" y="3372352"/>
                    <a:pt x="203911" y="3381697"/>
                    <a:pt x="219904" y="3388372"/>
                  </a:cubicBezTo>
                  <a:cubicBezTo>
                    <a:pt x="255888" y="3404393"/>
                    <a:pt x="290540" y="3421749"/>
                    <a:pt x="326524" y="3437770"/>
                  </a:cubicBezTo>
                  <a:cubicBezTo>
                    <a:pt x="346515" y="3447115"/>
                    <a:pt x="366506" y="3455125"/>
                    <a:pt x="387830" y="3464471"/>
                  </a:cubicBezTo>
                  <a:cubicBezTo>
                    <a:pt x="389163" y="3465806"/>
                    <a:pt x="393161" y="3464471"/>
                    <a:pt x="394494" y="3464471"/>
                  </a:cubicBezTo>
                  <a:lnTo>
                    <a:pt x="402491" y="3464471"/>
                  </a:lnTo>
                  <a:lnTo>
                    <a:pt x="403823" y="3465806"/>
                  </a:lnTo>
                  <a:cubicBezTo>
                    <a:pt x="406489" y="3459130"/>
                    <a:pt x="409154" y="3453790"/>
                    <a:pt x="413153" y="3447115"/>
                  </a:cubicBezTo>
                  <a:cubicBezTo>
                    <a:pt x="417151" y="3441774"/>
                    <a:pt x="419816" y="3432429"/>
                    <a:pt x="429146" y="3432429"/>
                  </a:cubicBezTo>
                  <a:cubicBezTo>
                    <a:pt x="429146" y="3432429"/>
                    <a:pt x="430478" y="3432429"/>
                    <a:pt x="430478" y="3431094"/>
                  </a:cubicBezTo>
                  <a:cubicBezTo>
                    <a:pt x="434477" y="3424419"/>
                    <a:pt x="441140" y="3423084"/>
                    <a:pt x="449137" y="3421749"/>
                  </a:cubicBezTo>
                  <a:cubicBezTo>
                    <a:pt x="457133" y="3420414"/>
                    <a:pt x="463797" y="3416409"/>
                    <a:pt x="470461" y="3413739"/>
                  </a:cubicBezTo>
                  <a:cubicBezTo>
                    <a:pt x="471794" y="3413739"/>
                    <a:pt x="471794" y="3412403"/>
                    <a:pt x="473126" y="3412403"/>
                  </a:cubicBezTo>
                  <a:cubicBezTo>
                    <a:pt x="482456" y="3415074"/>
                    <a:pt x="489119" y="3408398"/>
                    <a:pt x="497116" y="3405728"/>
                  </a:cubicBezTo>
                  <a:lnTo>
                    <a:pt x="498449" y="3405728"/>
                  </a:lnTo>
                  <a:cubicBezTo>
                    <a:pt x="506445" y="3405728"/>
                    <a:pt x="513109" y="3401723"/>
                    <a:pt x="521106" y="3400388"/>
                  </a:cubicBezTo>
                  <a:cubicBezTo>
                    <a:pt x="527769" y="3399053"/>
                    <a:pt x="534433" y="3399053"/>
                    <a:pt x="541097" y="3395048"/>
                  </a:cubicBezTo>
                  <a:cubicBezTo>
                    <a:pt x="547761" y="3391043"/>
                    <a:pt x="555757" y="3388372"/>
                    <a:pt x="562421" y="3385702"/>
                  </a:cubicBezTo>
                  <a:cubicBezTo>
                    <a:pt x="569085" y="3383032"/>
                    <a:pt x="575748" y="3381697"/>
                    <a:pt x="582412" y="3379027"/>
                  </a:cubicBezTo>
                  <a:lnTo>
                    <a:pt x="589076" y="3379027"/>
                  </a:lnTo>
                  <a:cubicBezTo>
                    <a:pt x="595740" y="3379027"/>
                    <a:pt x="601071" y="3379027"/>
                    <a:pt x="606402" y="3375022"/>
                  </a:cubicBezTo>
                  <a:lnTo>
                    <a:pt x="609067" y="3375022"/>
                  </a:lnTo>
                  <a:cubicBezTo>
                    <a:pt x="615731" y="3375022"/>
                    <a:pt x="623727" y="3376357"/>
                    <a:pt x="630391" y="3376357"/>
                  </a:cubicBezTo>
                  <a:lnTo>
                    <a:pt x="635722" y="3376357"/>
                  </a:lnTo>
                  <a:cubicBezTo>
                    <a:pt x="642386" y="3375022"/>
                    <a:pt x="645051" y="3380362"/>
                    <a:pt x="649050" y="3383032"/>
                  </a:cubicBezTo>
                  <a:cubicBezTo>
                    <a:pt x="655713" y="3391043"/>
                    <a:pt x="663710" y="3392377"/>
                    <a:pt x="674372" y="3391043"/>
                  </a:cubicBezTo>
                  <a:cubicBezTo>
                    <a:pt x="683701" y="3389707"/>
                    <a:pt x="691698" y="3388372"/>
                    <a:pt x="701027" y="3388372"/>
                  </a:cubicBezTo>
                  <a:cubicBezTo>
                    <a:pt x="705025" y="3388372"/>
                    <a:pt x="710356" y="3389707"/>
                    <a:pt x="714354" y="3391043"/>
                  </a:cubicBezTo>
                  <a:cubicBezTo>
                    <a:pt x="718353" y="3392377"/>
                    <a:pt x="721018" y="3393713"/>
                    <a:pt x="725016" y="3395048"/>
                  </a:cubicBezTo>
                  <a:lnTo>
                    <a:pt x="729015" y="3399053"/>
                  </a:lnTo>
                  <a:cubicBezTo>
                    <a:pt x="729015" y="3399053"/>
                    <a:pt x="730347" y="3403058"/>
                    <a:pt x="731680" y="3404393"/>
                  </a:cubicBezTo>
                  <a:cubicBezTo>
                    <a:pt x="734346" y="3405728"/>
                    <a:pt x="737011" y="3405728"/>
                    <a:pt x="738344" y="3407063"/>
                  </a:cubicBezTo>
                  <a:lnTo>
                    <a:pt x="739677" y="3408398"/>
                  </a:lnTo>
                  <a:cubicBezTo>
                    <a:pt x="746340" y="3404393"/>
                    <a:pt x="749006" y="3411068"/>
                    <a:pt x="753004" y="3412403"/>
                  </a:cubicBezTo>
                  <a:cubicBezTo>
                    <a:pt x="758335" y="3415074"/>
                    <a:pt x="762334" y="3417744"/>
                    <a:pt x="767665" y="3421749"/>
                  </a:cubicBezTo>
                  <a:cubicBezTo>
                    <a:pt x="767665" y="3420414"/>
                    <a:pt x="767665" y="3419079"/>
                    <a:pt x="768997" y="3417744"/>
                  </a:cubicBezTo>
                  <a:cubicBezTo>
                    <a:pt x="776994" y="3419079"/>
                    <a:pt x="786323" y="3419079"/>
                    <a:pt x="794320" y="3424419"/>
                  </a:cubicBezTo>
                  <a:cubicBezTo>
                    <a:pt x="795652" y="3421749"/>
                    <a:pt x="798318" y="3419079"/>
                    <a:pt x="800983" y="3416409"/>
                  </a:cubicBezTo>
                  <a:cubicBezTo>
                    <a:pt x="800983" y="3416409"/>
                    <a:pt x="800983" y="3415074"/>
                    <a:pt x="802316" y="3415074"/>
                  </a:cubicBezTo>
                  <a:cubicBezTo>
                    <a:pt x="808980" y="3413739"/>
                    <a:pt x="812978" y="3409733"/>
                    <a:pt x="814311" y="3403058"/>
                  </a:cubicBezTo>
                  <a:cubicBezTo>
                    <a:pt x="815644" y="3400388"/>
                    <a:pt x="815644" y="3397718"/>
                    <a:pt x="815644" y="3396383"/>
                  </a:cubicBezTo>
                  <a:cubicBezTo>
                    <a:pt x="820975" y="3393713"/>
                    <a:pt x="824973" y="3391043"/>
                    <a:pt x="830304" y="3388372"/>
                  </a:cubicBezTo>
                  <a:lnTo>
                    <a:pt x="830304" y="3385702"/>
                  </a:lnTo>
                  <a:cubicBezTo>
                    <a:pt x="826306" y="3379027"/>
                    <a:pt x="826306" y="3377692"/>
                    <a:pt x="832969" y="3375022"/>
                  </a:cubicBezTo>
                  <a:cubicBezTo>
                    <a:pt x="834302" y="3373687"/>
                    <a:pt x="834302" y="3372352"/>
                    <a:pt x="835635" y="3372352"/>
                  </a:cubicBezTo>
                  <a:cubicBezTo>
                    <a:pt x="838300" y="3371017"/>
                    <a:pt x="840966" y="3369682"/>
                    <a:pt x="842299" y="3368347"/>
                  </a:cubicBezTo>
                  <a:cubicBezTo>
                    <a:pt x="842299" y="3368347"/>
                    <a:pt x="842299" y="3369682"/>
                    <a:pt x="843631" y="3369682"/>
                  </a:cubicBezTo>
                  <a:lnTo>
                    <a:pt x="843631" y="3367012"/>
                  </a:lnTo>
                  <a:cubicBezTo>
                    <a:pt x="851628" y="3364342"/>
                    <a:pt x="859624" y="3361671"/>
                    <a:pt x="867621" y="3357666"/>
                  </a:cubicBezTo>
                  <a:cubicBezTo>
                    <a:pt x="871619" y="3354996"/>
                    <a:pt x="875617" y="3353661"/>
                    <a:pt x="880948" y="3356331"/>
                  </a:cubicBezTo>
                  <a:cubicBezTo>
                    <a:pt x="883614" y="3357666"/>
                    <a:pt x="886279" y="3356331"/>
                    <a:pt x="888945" y="3354996"/>
                  </a:cubicBezTo>
                  <a:cubicBezTo>
                    <a:pt x="895609" y="3352326"/>
                    <a:pt x="902272" y="3350991"/>
                    <a:pt x="908936" y="3348321"/>
                  </a:cubicBezTo>
                  <a:cubicBezTo>
                    <a:pt x="914267" y="3346986"/>
                    <a:pt x="918265" y="3344316"/>
                    <a:pt x="923596" y="3341646"/>
                  </a:cubicBezTo>
                  <a:cubicBezTo>
                    <a:pt x="923596" y="3341646"/>
                    <a:pt x="924929" y="3338975"/>
                    <a:pt x="923596" y="3337640"/>
                  </a:cubicBezTo>
                  <a:cubicBezTo>
                    <a:pt x="923596" y="3336305"/>
                    <a:pt x="922264" y="3333635"/>
                    <a:pt x="922264" y="3332300"/>
                  </a:cubicBezTo>
                  <a:cubicBezTo>
                    <a:pt x="926262" y="3329630"/>
                    <a:pt x="928927" y="3326960"/>
                    <a:pt x="931593" y="3326960"/>
                  </a:cubicBezTo>
                  <a:cubicBezTo>
                    <a:pt x="935591" y="3325625"/>
                    <a:pt x="940922" y="3325625"/>
                    <a:pt x="946253" y="3324290"/>
                  </a:cubicBezTo>
                  <a:cubicBezTo>
                    <a:pt x="950251" y="3312274"/>
                    <a:pt x="958248" y="3309604"/>
                    <a:pt x="967577" y="3313609"/>
                  </a:cubicBezTo>
                  <a:lnTo>
                    <a:pt x="970243" y="3310939"/>
                  </a:lnTo>
                  <a:cubicBezTo>
                    <a:pt x="971575" y="3312274"/>
                    <a:pt x="971575" y="3312274"/>
                    <a:pt x="971575" y="3313609"/>
                  </a:cubicBezTo>
                  <a:cubicBezTo>
                    <a:pt x="975574" y="3310939"/>
                    <a:pt x="979572" y="3308269"/>
                    <a:pt x="983570" y="3306934"/>
                  </a:cubicBezTo>
                  <a:cubicBezTo>
                    <a:pt x="987568" y="3304264"/>
                    <a:pt x="991567" y="3301594"/>
                    <a:pt x="996898" y="3304264"/>
                  </a:cubicBezTo>
                  <a:cubicBezTo>
                    <a:pt x="996898" y="3297589"/>
                    <a:pt x="1000896" y="3297589"/>
                    <a:pt x="1004894" y="3298924"/>
                  </a:cubicBezTo>
                  <a:cubicBezTo>
                    <a:pt x="1007560" y="3298924"/>
                    <a:pt x="1011558" y="3297589"/>
                    <a:pt x="1014223" y="3296253"/>
                  </a:cubicBezTo>
                  <a:cubicBezTo>
                    <a:pt x="1015556" y="3296253"/>
                    <a:pt x="1018222" y="3294919"/>
                    <a:pt x="1019554" y="3296253"/>
                  </a:cubicBezTo>
                  <a:cubicBezTo>
                    <a:pt x="1024886" y="3300259"/>
                    <a:pt x="1032882" y="3301594"/>
                    <a:pt x="1038213" y="3308269"/>
                  </a:cubicBezTo>
                  <a:cubicBezTo>
                    <a:pt x="1042211" y="3313609"/>
                    <a:pt x="1048875" y="3316279"/>
                    <a:pt x="1051541" y="3324290"/>
                  </a:cubicBezTo>
                  <a:cubicBezTo>
                    <a:pt x="1052873" y="3326960"/>
                    <a:pt x="1058204" y="3329630"/>
                    <a:pt x="1060870" y="3330965"/>
                  </a:cubicBezTo>
                  <a:cubicBezTo>
                    <a:pt x="1060870" y="3330965"/>
                    <a:pt x="1062203" y="3330965"/>
                    <a:pt x="1063535" y="3332300"/>
                  </a:cubicBezTo>
                  <a:cubicBezTo>
                    <a:pt x="1064868" y="3336305"/>
                    <a:pt x="1068866" y="3334970"/>
                    <a:pt x="1071532" y="3333635"/>
                  </a:cubicBezTo>
                  <a:cubicBezTo>
                    <a:pt x="1074197" y="3333635"/>
                    <a:pt x="1076863" y="3332300"/>
                    <a:pt x="1078196" y="3336305"/>
                  </a:cubicBezTo>
                  <a:cubicBezTo>
                    <a:pt x="1078196" y="3337640"/>
                    <a:pt x="1082194" y="3338975"/>
                    <a:pt x="1083527" y="3340310"/>
                  </a:cubicBezTo>
                  <a:cubicBezTo>
                    <a:pt x="1087525" y="3342980"/>
                    <a:pt x="1091523" y="3345651"/>
                    <a:pt x="1094189" y="3348321"/>
                  </a:cubicBezTo>
                  <a:cubicBezTo>
                    <a:pt x="1095521" y="3349656"/>
                    <a:pt x="1096854" y="3350991"/>
                    <a:pt x="1096854" y="3352326"/>
                  </a:cubicBezTo>
                  <a:cubicBezTo>
                    <a:pt x="1096854" y="3356331"/>
                    <a:pt x="1100852" y="3359001"/>
                    <a:pt x="1104851" y="3359001"/>
                  </a:cubicBezTo>
                  <a:cubicBezTo>
                    <a:pt x="1110182" y="3360336"/>
                    <a:pt x="1114180" y="3360336"/>
                    <a:pt x="1119511" y="3361671"/>
                  </a:cubicBezTo>
                  <a:cubicBezTo>
                    <a:pt x="1120844" y="3361671"/>
                    <a:pt x="1120844" y="3364342"/>
                    <a:pt x="1122176" y="3364342"/>
                  </a:cubicBezTo>
                  <a:cubicBezTo>
                    <a:pt x="1123509" y="3367012"/>
                    <a:pt x="1124842" y="3371017"/>
                    <a:pt x="1130173" y="3368347"/>
                  </a:cubicBezTo>
                  <a:cubicBezTo>
                    <a:pt x="1132838" y="3367012"/>
                    <a:pt x="1140835" y="3369682"/>
                    <a:pt x="1142168" y="3372352"/>
                  </a:cubicBezTo>
                  <a:cubicBezTo>
                    <a:pt x="1144833" y="3381697"/>
                    <a:pt x="1154162" y="3381697"/>
                    <a:pt x="1160826" y="3384367"/>
                  </a:cubicBezTo>
                  <a:cubicBezTo>
                    <a:pt x="1162159" y="3384367"/>
                    <a:pt x="1163492" y="3384367"/>
                    <a:pt x="1163492" y="3385702"/>
                  </a:cubicBezTo>
                  <a:cubicBezTo>
                    <a:pt x="1167490" y="3391043"/>
                    <a:pt x="1172821" y="3392377"/>
                    <a:pt x="1178152" y="3395048"/>
                  </a:cubicBezTo>
                  <a:cubicBezTo>
                    <a:pt x="1183483" y="3397718"/>
                    <a:pt x="1188814" y="3403058"/>
                    <a:pt x="1194145" y="3408398"/>
                  </a:cubicBezTo>
                  <a:lnTo>
                    <a:pt x="1200809" y="3415074"/>
                  </a:lnTo>
                  <a:cubicBezTo>
                    <a:pt x="1202142" y="3416409"/>
                    <a:pt x="1203474" y="3416409"/>
                    <a:pt x="1204807" y="3416409"/>
                  </a:cubicBezTo>
                  <a:cubicBezTo>
                    <a:pt x="1208805" y="3416409"/>
                    <a:pt x="1212803" y="3415074"/>
                    <a:pt x="1215469" y="3419079"/>
                  </a:cubicBezTo>
                  <a:cubicBezTo>
                    <a:pt x="1215469" y="3419079"/>
                    <a:pt x="1216802" y="3420414"/>
                    <a:pt x="1218134" y="3420414"/>
                  </a:cubicBezTo>
                  <a:cubicBezTo>
                    <a:pt x="1228796" y="3419079"/>
                    <a:pt x="1235460" y="3425754"/>
                    <a:pt x="1242124" y="3432429"/>
                  </a:cubicBezTo>
                  <a:cubicBezTo>
                    <a:pt x="1244789" y="3435099"/>
                    <a:pt x="1250121" y="3436434"/>
                    <a:pt x="1252786" y="3436434"/>
                  </a:cubicBezTo>
                  <a:cubicBezTo>
                    <a:pt x="1260783" y="3439104"/>
                    <a:pt x="1270112" y="3440440"/>
                    <a:pt x="1276776" y="3445780"/>
                  </a:cubicBezTo>
                  <a:cubicBezTo>
                    <a:pt x="1280774" y="3448450"/>
                    <a:pt x="1286105" y="3452455"/>
                    <a:pt x="1290103" y="3452455"/>
                  </a:cubicBezTo>
                  <a:cubicBezTo>
                    <a:pt x="1296767" y="3452455"/>
                    <a:pt x="1299432" y="3457795"/>
                    <a:pt x="1302098" y="3461800"/>
                  </a:cubicBezTo>
                  <a:cubicBezTo>
                    <a:pt x="1310094" y="3463136"/>
                    <a:pt x="1318091" y="3463136"/>
                    <a:pt x="1322089" y="3471146"/>
                  </a:cubicBezTo>
                  <a:cubicBezTo>
                    <a:pt x="1322089" y="3472481"/>
                    <a:pt x="1323422" y="3472481"/>
                    <a:pt x="1324755" y="3472481"/>
                  </a:cubicBezTo>
                  <a:cubicBezTo>
                    <a:pt x="1330086" y="3473816"/>
                    <a:pt x="1335417" y="3475151"/>
                    <a:pt x="1340748" y="3477821"/>
                  </a:cubicBezTo>
                  <a:cubicBezTo>
                    <a:pt x="1343413" y="3479156"/>
                    <a:pt x="1346079" y="3481826"/>
                    <a:pt x="1350077" y="3484496"/>
                  </a:cubicBezTo>
                  <a:cubicBezTo>
                    <a:pt x="1351410" y="3484496"/>
                    <a:pt x="1351410" y="3485831"/>
                    <a:pt x="1352742" y="3485831"/>
                  </a:cubicBezTo>
                  <a:cubicBezTo>
                    <a:pt x="1362072" y="3485831"/>
                    <a:pt x="1364737" y="3492507"/>
                    <a:pt x="1370068" y="3497847"/>
                  </a:cubicBezTo>
                  <a:cubicBezTo>
                    <a:pt x="1378065" y="3504522"/>
                    <a:pt x="1387394" y="3511198"/>
                    <a:pt x="1394058" y="3519208"/>
                  </a:cubicBezTo>
                  <a:cubicBezTo>
                    <a:pt x="1398056" y="3524548"/>
                    <a:pt x="1404720" y="3527218"/>
                    <a:pt x="1408718" y="3529888"/>
                  </a:cubicBezTo>
                  <a:lnTo>
                    <a:pt x="1416714" y="3533894"/>
                  </a:lnTo>
                  <a:cubicBezTo>
                    <a:pt x="1419380" y="3536564"/>
                    <a:pt x="1422045" y="3539234"/>
                    <a:pt x="1426044" y="3541904"/>
                  </a:cubicBezTo>
                  <a:cubicBezTo>
                    <a:pt x="1430042" y="3543239"/>
                    <a:pt x="1431375" y="3548579"/>
                    <a:pt x="1436706" y="3547244"/>
                  </a:cubicBezTo>
                  <a:cubicBezTo>
                    <a:pt x="1439371" y="3547244"/>
                    <a:pt x="1442037" y="3548579"/>
                    <a:pt x="1444702" y="3549914"/>
                  </a:cubicBezTo>
                  <a:cubicBezTo>
                    <a:pt x="1448700" y="3552584"/>
                    <a:pt x="1450033" y="3555254"/>
                    <a:pt x="1455364" y="3555254"/>
                  </a:cubicBezTo>
                  <a:cubicBezTo>
                    <a:pt x="1458030" y="3555254"/>
                    <a:pt x="1460695" y="3557924"/>
                    <a:pt x="1462028" y="3559259"/>
                  </a:cubicBezTo>
                  <a:cubicBezTo>
                    <a:pt x="1468692" y="3561799"/>
                    <a:pt x="1475356" y="3561799"/>
                    <a:pt x="1479354" y="3553920"/>
                  </a:cubicBezTo>
                  <a:lnTo>
                    <a:pt x="1480687" y="3552584"/>
                  </a:lnTo>
                  <a:cubicBezTo>
                    <a:pt x="1486017" y="3555254"/>
                    <a:pt x="1486017" y="3549914"/>
                    <a:pt x="1487350" y="3547244"/>
                  </a:cubicBezTo>
                  <a:cubicBezTo>
                    <a:pt x="1488683" y="3545909"/>
                    <a:pt x="1491348" y="3544574"/>
                    <a:pt x="1492681" y="3543239"/>
                  </a:cubicBezTo>
                  <a:cubicBezTo>
                    <a:pt x="1495347" y="3540569"/>
                    <a:pt x="1498012" y="3539234"/>
                    <a:pt x="1502011" y="3536564"/>
                  </a:cubicBezTo>
                  <a:cubicBezTo>
                    <a:pt x="1503343" y="3535228"/>
                    <a:pt x="1506009" y="3533894"/>
                    <a:pt x="1507342" y="3533894"/>
                  </a:cubicBezTo>
                  <a:cubicBezTo>
                    <a:pt x="1514005" y="3533894"/>
                    <a:pt x="1518004" y="3531223"/>
                    <a:pt x="1523334" y="3525883"/>
                  </a:cubicBezTo>
                  <a:cubicBezTo>
                    <a:pt x="1527333" y="3521878"/>
                    <a:pt x="1533997" y="3519208"/>
                    <a:pt x="1539328" y="3516538"/>
                  </a:cubicBezTo>
                  <a:cubicBezTo>
                    <a:pt x="1544659" y="3513868"/>
                    <a:pt x="1549990" y="3511198"/>
                    <a:pt x="1556653" y="3509863"/>
                  </a:cubicBezTo>
                  <a:cubicBezTo>
                    <a:pt x="1560652" y="3508527"/>
                    <a:pt x="1564650" y="3508527"/>
                    <a:pt x="1568648" y="3508527"/>
                  </a:cubicBezTo>
                  <a:lnTo>
                    <a:pt x="1571314" y="3508527"/>
                  </a:lnTo>
                  <a:cubicBezTo>
                    <a:pt x="1576645" y="3505857"/>
                    <a:pt x="1581976" y="3501852"/>
                    <a:pt x="1588639" y="3499182"/>
                  </a:cubicBezTo>
                  <a:lnTo>
                    <a:pt x="1592638" y="3499182"/>
                  </a:lnTo>
                  <a:cubicBezTo>
                    <a:pt x="1599301" y="3501852"/>
                    <a:pt x="1605965" y="3501852"/>
                    <a:pt x="1612629" y="3496512"/>
                  </a:cubicBezTo>
                  <a:cubicBezTo>
                    <a:pt x="1613962" y="3495177"/>
                    <a:pt x="1616627" y="3493842"/>
                    <a:pt x="1617960" y="3492507"/>
                  </a:cubicBezTo>
                  <a:cubicBezTo>
                    <a:pt x="1624624" y="3495177"/>
                    <a:pt x="1631287" y="3500517"/>
                    <a:pt x="1639284" y="3500517"/>
                  </a:cubicBezTo>
                  <a:cubicBezTo>
                    <a:pt x="1641949" y="3500517"/>
                    <a:pt x="1645948" y="3499182"/>
                    <a:pt x="1648613" y="3497847"/>
                  </a:cubicBezTo>
                  <a:cubicBezTo>
                    <a:pt x="1653944" y="3497847"/>
                    <a:pt x="1659275" y="3497847"/>
                    <a:pt x="1663273" y="3496512"/>
                  </a:cubicBezTo>
                  <a:cubicBezTo>
                    <a:pt x="1668604" y="3495177"/>
                    <a:pt x="1675268" y="3496512"/>
                    <a:pt x="1680599" y="3493842"/>
                  </a:cubicBezTo>
                  <a:cubicBezTo>
                    <a:pt x="1683265" y="3487167"/>
                    <a:pt x="1684597" y="3487167"/>
                    <a:pt x="1691261" y="3488501"/>
                  </a:cubicBezTo>
                  <a:cubicBezTo>
                    <a:pt x="1699258" y="3489837"/>
                    <a:pt x="1704589" y="3488501"/>
                    <a:pt x="1709920" y="3481826"/>
                  </a:cubicBezTo>
                  <a:cubicBezTo>
                    <a:pt x="1712585" y="3477821"/>
                    <a:pt x="1719249" y="3477821"/>
                    <a:pt x="1723247" y="3475151"/>
                  </a:cubicBezTo>
                  <a:cubicBezTo>
                    <a:pt x="1724580" y="3475151"/>
                    <a:pt x="1725913" y="3473816"/>
                    <a:pt x="1727245" y="3473816"/>
                  </a:cubicBezTo>
                  <a:cubicBezTo>
                    <a:pt x="1729911" y="3472481"/>
                    <a:pt x="1731244" y="3472481"/>
                    <a:pt x="1733909" y="3471146"/>
                  </a:cubicBezTo>
                  <a:cubicBezTo>
                    <a:pt x="1740573" y="3468475"/>
                    <a:pt x="1747237" y="3467141"/>
                    <a:pt x="1753900" y="3463136"/>
                  </a:cubicBezTo>
                  <a:cubicBezTo>
                    <a:pt x="1760564" y="3459130"/>
                    <a:pt x="1765895" y="3456460"/>
                    <a:pt x="1772559" y="3461800"/>
                  </a:cubicBezTo>
                  <a:lnTo>
                    <a:pt x="1775224" y="3461800"/>
                  </a:lnTo>
                  <a:cubicBezTo>
                    <a:pt x="1777890" y="3460466"/>
                    <a:pt x="1779223" y="3460466"/>
                    <a:pt x="1781888" y="3459130"/>
                  </a:cubicBezTo>
                  <a:cubicBezTo>
                    <a:pt x="1781888" y="3455125"/>
                    <a:pt x="1781888" y="3449785"/>
                    <a:pt x="1787219" y="3445780"/>
                  </a:cubicBezTo>
                  <a:cubicBezTo>
                    <a:pt x="1788552" y="3444445"/>
                    <a:pt x="1788552" y="3441774"/>
                    <a:pt x="1791217" y="3440440"/>
                  </a:cubicBezTo>
                  <a:cubicBezTo>
                    <a:pt x="1793883" y="3437770"/>
                    <a:pt x="1797881" y="3437770"/>
                    <a:pt x="1800547" y="3439104"/>
                  </a:cubicBezTo>
                  <a:cubicBezTo>
                    <a:pt x="1801880" y="3440440"/>
                    <a:pt x="1804545" y="3439104"/>
                    <a:pt x="1805878" y="3439104"/>
                  </a:cubicBezTo>
                  <a:cubicBezTo>
                    <a:pt x="1813874" y="3437770"/>
                    <a:pt x="1823204" y="3437770"/>
                    <a:pt x="1831200" y="3436434"/>
                  </a:cubicBezTo>
                  <a:cubicBezTo>
                    <a:pt x="1839197" y="3435099"/>
                    <a:pt x="1847193" y="3433764"/>
                    <a:pt x="1855190" y="3431094"/>
                  </a:cubicBezTo>
                  <a:cubicBezTo>
                    <a:pt x="1860521" y="3428424"/>
                    <a:pt x="1865852" y="3429759"/>
                    <a:pt x="1871183" y="3429759"/>
                  </a:cubicBezTo>
                  <a:cubicBezTo>
                    <a:pt x="1881845" y="3431094"/>
                    <a:pt x="1891174" y="3431094"/>
                    <a:pt x="1900503" y="3425754"/>
                  </a:cubicBezTo>
                  <a:lnTo>
                    <a:pt x="1897838" y="3423084"/>
                  </a:lnTo>
                  <a:cubicBezTo>
                    <a:pt x="1900503" y="3421749"/>
                    <a:pt x="1903169" y="3421749"/>
                    <a:pt x="1907167" y="3421749"/>
                  </a:cubicBezTo>
                  <a:cubicBezTo>
                    <a:pt x="1909832" y="3425754"/>
                    <a:pt x="1913831" y="3423084"/>
                    <a:pt x="1916496" y="3420414"/>
                  </a:cubicBezTo>
                  <a:cubicBezTo>
                    <a:pt x="1920494" y="3416409"/>
                    <a:pt x="1924493" y="3417744"/>
                    <a:pt x="1929824" y="3417744"/>
                  </a:cubicBezTo>
                  <a:cubicBezTo>
                    <a:pt x="1935155" y="3419079"/>
                    <a:pt x="1941819" y="3416409"/>
                    <a:pt x="1948482" y="3415074"/>
                  </a:cubicBezTo>
                  <a:cubicBezTo>
                    <a:pt x="1949815" y="3415074"/>
                    <a:pt x="1951148" y="3412403"/>
                    <a:pt x="1951148" y="3411068"/>
                  </a:cubicBezTo>
                  <a:cubicBezTo>
                    <a:pt x="1953813" y="3411068"/>
                    <a:pt x="1956479" y="3409733"/>
                    <a:pt x="1960477" y="3409733"/>
                  </a:cubicBezTo>
                  <a:lnTo>
                    <a:pt x="1965808" y="3409733"/>
                  </a:lnTo>
                  <a:cubicBezTo>
                    <a:pt x="1971139" y="3412403"/>
                    <a:pt x="1976470" y="3412403"/>
                    <a:pt x="1981801" y="3409733"/>
                  </a:cubicBezTo>
                  <a:cubicBezTo>
                    <a:pt x="1983134" y="3408398"/>
                    <a:pt x="1985799" y="3408398"/>
                    <a:pt x="1987132" y="3408398"/>
                  </a:cubicBezTo>
                  <a:cubicBezTo>
                    <a:pt x="1991130" y="3407063"/>
                    <a:pt x="1995128" y="3408398"/>
                    <a:pt x="1997794" y="3404393"/>
                  </a:cubicBezTo>
                  <a:cubicBezTo>
                    <a:pt x="1999127" y="3403058"/>
                    <a:pt x="2001792" y="3404393"/>
                    <a:pt x="2004458" y="3403058"/>
                  </a:cubicBezTo>
                  <a:lnTo>
                    <a:pt x="2043108" y="3403058"/>
                  </a:lnTo>
                  <a:cubicBezTo>
                    <a:pt x="2048438" y="3403058"/>
                    <a:pt x="2055102" y="3404393"/>
                    <a:pt x="2060433" y="3405728"/>
                  </a:cubicBezTo>
                  <a:cubicBezTo>
                    <a:pt x="2067097" y="3407063"/>
                    <a:pt x="2072428" y="3405728"/>
                    <a:pt x="2077759" y="3404393"/>
                  </a:cubicBezTo>
                  <a:lnTo>
                    <a:pt x="2087088" y="3404393"/>
                  </a:lnTo>
                  <a:cubicBezTo>
                    <a:pt x="2091087" y="3404393"/>
                    <a:pt x="2095085" y="3405728"/>
                    <a:pt x="2099083" y="3404393"/>
                  </a:cubicBezTo>
                  <a:cubicBezTo>
                    <a:pt x="2101749" y="3404393"/>
                    <a:pt x="2103081" y="3401723"/>
                    <a:pt x="2104414" y="3399053"/>
                  </a:cubicBezTo>
                  <a:cubicBezTo>
                    <a:pt x="2107080" y="3395048"/>
                    <a:pt x="2111078" y="3393713"/>
                    <a:pt x="2116409" y="3393713"/>
                  </a:cubicBezTo>
                  <a:cubicBezTo>
                    <a:pt x="2120407" y="3393713"/>
                    <a:pt x="2124405" y="3392377"/>
                    <a:pt x="2128403" y="3391043"/>
                  </a:cubicBezTo>
                  <a:lnTo>
                    <a:pt x="2131069" y="3391043"/>
                  </a:lnTo>
                  <a:cubicBezTo>
                    <a:pt x="2136400" y="3399053"/>
                    <a:pt x="2144397" y="3393713"/>
                    <a:pt x="2151060" y="3395048"/>
                  </a:cubicBezTo>
                  <a:lnTo>
                    <a:pt x="2153726" y="3395048"/>
                  </a:lnTo>
                  <a:cubicBezTo>
                    <a:pt x="2159057" y="3397718"/>
                    <a:pt x="2165721" y="3400388"/>
                    <a:pt x="2171052" y="3401723"/>
                  </a:cubicBezTo>
                  <a:cubicBezTo>
                    <a:pt x="2177715" y="3403058"/>
                    <a:pt x="2183046" y="3409733"/>
                    <a:pt x="2188377" y="3409733"/>
                  </a:cubicBezTo>
                  <a:cubicBezTo>
                    <a:pt x="2197707" y="3409733"/>
                    <a:pt x="2205703" y="3416409"/>
                    <a:pt x="2213700" y="3417744"/>
                  </a:cubicBezTo>
                  <a:cubicBezTo>
                    <a:pt x="2220363" y="3419079"/>
                    <a:pt x="2227027" y="3421749"/>
                    <a:pt x="2233691" y="3424419"/>
                  </a:cubicBezTo>
                  <a:cubicBezTo>
                    <a:pt x="2236356" y="3425754"/>
                    <a:pt x="2240355" y="3424419"/>
                    <a:pt x="2243020" y="3424419"/>
                  </a:cubicBezTo>
                  <a:cubicBezTo>
                    <a:pt x="2251017" y="3425754"/>
                    <a:pt x="2259013" y="3425754"/>
                    <a:pt x="2267010" y="3427089"/>
                  </a:cubicBezTo>
                  <a:lnTo>
                    <a:pt x="2268342" y="3427089"/>
                  </a:lnTo>
                  <a:cubicBezTo>
                    <a:pt x="2277672" y="3425754"/>
                    <a:pt x="2287001" y="3428424"/>
                    <a:pt x="2296330" y="3428424"/>
                  </a:cubicBezTo>
                  <a:cubicBezTo>
                    <a:pt x="2297663" y="3190784"/>
                    <a:pt x="2290999" y="2953144"/>
                    <a:pt x="2283003" y="2715504"/>
                  </a:cubicBezTo>
                  <a:cubicBezTo>
                    <a:pt x="2275006" y="2489880"/>
                    <a:pt x="2267010" y="2264255"/>
                    <a:pt x="2265677" y="2038631"/>
                  </a:cubicBezTo>
                  <a:cubicBezTo>
                    <a:pt x="2265677" y="1925151"/>
                    <a:pt x="2267010" y="1813006"/>
                    <a:pt x="2269675" y="1699526"/>
                  </a:cubicBezTo>
                  <a:cubicBezTo>
                    <a:pt x="2273673" y="1586047"/>
                    <a:pt x="2281670" y="1472567"/>
                    <a:pt x="2287001" y="1359087"/>
                  </a:cubicBezTo>
                  <a:cubicBezTo>
                    <a:pt x="2302806" y="999957"/>
                    <a:pt x="2293665" y="639492"/>
                    <a:pt x="2288334" y="280362"/>
                  </a:cubicBezTo>
                  <a:cubicBezTo>
                    <a:pt x="2284335" y="279027"/>
                    <a:pt x="2281670" y="277692"/>
                    <a:pt x="2279004" y="276357"/>
                  </a:cubicBezTo>
                  <a:cubicBezTo>
                    <a:pt x="2275006" y="273686"/>
                    <a:pt x="2271008" y="272351"/>
                    <a:pt x="2265677" y="273686"/>
                  </a:cubicBezTo>
                  <a:lnTo>
                    <a:pt x="2257680" y="273686"/>
                  </a:lnTo>
                  <a:cubicBezTo>
                    <a:pt x="2253682" y="273686"/>
                    <a:pt x="2248351" y="273686"/>
                    <a:pt x="2245686" y="279027"/>
                  </a:cubicBezTo>
                  <a:cubicBezTo>
                    <a:pt x="2245686" y="279027"/>
                    <a:pt x="2244353" y="280362"/>
                    <a:pt x="2243020" y="280362"/>
                  </a:cubicBezTo>
                  <a:lnTo>
                    <a:pt x="2237689" y="280362"/>
                  </a:lnTo>
                  <a:cubicBezTo>
                    <a:pt x="2236356" y="277692"/>
                    <a:pt x="2239022" y="272351"/>
                    <a:pt x="2232358" y="273686"/>
                  </a:cubicBezTo>
                  <a:cubicBezTo>
                    <a:pt x="2229693" y="273686"/>
                    <a:pt x="2225694" y="275022"/>
                    <a:pt x="2223029" y="275022"/>
                  </a:cubicBezTo>
                  <a:lnTo>
                    <a:pt x="2203038" y="275022"/>
                  </a:lnTo>
                  <a:cubicBezTo>
                    <a:pt x="2201705" y="272351"/>
                    <a:pt x="2200372" y="269681"/>
                    <a:pt x="2197707" y="265676"/>
                  </a:cubicBezTo>
                  <a:cubicBezTo>
                    <a:pt x="2196374" y="263006"/>
                    <a:pt x="2195041" y="261671"/>
                    <a:pt x="2191043" y="264341"/>
                  </a:cubicBezTo>
                  <a:cubicBezTo>
                    <a:pt x="2188377" y="265676"/>
                    <a:pt x="2187045" y="265676"/>
                    <a:pt x="2185712" y="263006"/>
                  </a:cubicBezTo>
                  <a:cubicBezTo>
                    <a:pt x="2181714" y="256331"/>
                    <a:pt x="2177715" y="250991"/>
                    <a:pt x="2169719" y="249655"/>
                  </a:cubicBezTo>
                  <a:cubicBezTo>
                    <a:pt x="2168386" y="249655"/>
                    <a:pt x="2167053" y="246985"/>
                    <a:pt x="2165721" y="245650"/>
                  </a:cubicBezTo>
                  <a:cubicBezTo>
                    <a:pt x="2163055" y="242980"/>
                    <a:pt x="2161722" y="240310"/>
                    <a:pt x="2157724" y="240310"/>
                  </a:cubicBezTo>
                  <a:cubicBezTo>
                    <a:pt x="2156391" y="240310"/>
                    <a:pt x="2153726" y="237640"/>
                    <a:pt x="2153726" y="236305"/>
                  </a:cubicBezTo>
                  <a:cubicBezTo>
                    <a:pt x="2152393" y="230965"/>
                    <a:pt x="2152393" y="226959"/>
                    <a:pt x="2152393" y="221619"/>
                  </a:cubicBezTo>
                  <a:cubicBezTo>
                    <a:pt x="2151060" y="216279"/>
                    <a:pt x="2148395" y="210939"/>
                    <a:pt x="2144397" y="208269"/>
                  </a:cubicBezTo>
                  <a:cubicBezTo>
                    <a:pt x="2137733" y="204264"/>
                    <a:pt x="2132402" y="198923"/>
                    <a:pt x="2125738" y="194918"/>
                  </a:cubicBezTo>
                  <a:cubicBezTo>
                    <a:pt x="2124405" y="193583"/>
                    <a:pt x="2121740" y="192248"/>
                    <a:pt x="2119074" y="192248"/>
                  </a:cubicBezTo>
                  <a:cubicBezTo>
                    <a:pt x="2115076" y="190913"/>
                    <a:pt x="2111078" y="189578"/>
                    <a:pt x="2107080" y="189578"/>
                  </a:cubicBezTo>
                  <a:cubicBezTo>
                    <a:pt x="2103081" y="189578"/>
                    <a:pt x="2097750" y="189578"/>
                    <a:pt x="2093752" y="192248"/>
                  </a:cubicBezTo>
                  <a:cubicBezTo>
                    <a:pt x="2085755" y="196253"/>
                    <a:pt x="2079092" y="190913"/>
                    <a:pt x="2072428" y="190913"/>
                  </a:cubicBezTo>
                  <a:cubicBezTo>
                    <a:pt x="2065764" y="189578"/>
                    <a:pt x="2059100" y="186908"/>
                    <a:pt x="2053769" y="185573"/>
                  </a:cubicBezTo>
                  <a:lnTo>
                    <a:pt x="2036444" y="185573"/>
                  </a:lnTo>
                  <a:cubicBezTo>
                    <a:pt x="2021783" y="188243"/>
                    <a:pt x="2009789" y="180233"/>
                    <a:pt x="1995128" y="178897"/>
                  </a:cubicBezTo>
                  <a:cubicBezTo>
                    <a:pt x="1991130" y="178897"/>
                    <a:pt x="1987132" y="174892"/>
                    <a:pt x="1983134" y="172222"/>
                  </a:cubicBezTo>
                  <a:cubicBezTo>
                    <a:pt x="1980468" y="169552"/>
                    <a:pt x="1977803" y="169552"/>
                    <a:pt x="1973804" y="170887"/>
                  </a:cubicBezTo>
                  <a:cubicBezTo>
                    <a:pt x="1968473" y="172222"/>
                    <a:pt x="1963142" y="170887"/>
                    <a:pt x="1957811" y="172222"/>
                  </a:cubicBezTo>
                  <a:cubicBezTo>
                    <a:pt x="1949815" y="174892"/>
                    <a:pt x="1943151" y="168217"/>
                    <a:pt x="1935154" y="168217"/>
                  </a:cubicBezTo>
                  <a:cubicBezTo>
                    <a:pt x="1928491" y="169552"/>
                    <a:pt x="1921827" y="169552"/>
                    <a:pt x="1915163" y="170887"/>
                  </a:cubicBezTo>
                  <a:lnTo>
                    <a:pt x="1899170" y="174892"/>
                  </a:lnTo>
                  <a:cubicBezTo>
                    <a:pt x="1888508" y="180233"/>
                    <a:pt x="1880512" y="173557"/>
                    <a:pt x="1871183" y="170887"/>
                  </a:cubicBezTo>
                  <a:cubicBezTo>
                    <a:pt x="1864519" y="169552"/>
                    <a:pt x="1860521" y="166882"/>
                    <a:pt x="1855189" y="162877"/>
                  </a:cubicBezTo>
                  <a:cubicBezTo>
                    <a:pt x="1849858" y="158872"/>
                    <a:pt x="1844528" y="162877"/>
                    <a:pt x="1840529" y="162877"/>
                  </a:cubicBezTo>
                  <a:cubicBezTo>
                    <a:pt x="1836531" y="162877"/>
                    <a:pt x="1833865" y="166882"/>
                    <a:pt x="1831200" y="168217"/>
                  </a:cubicBezTo>
                  <a:cubicBezTo>
                    <a:pt x="1827202" y="169552"/>
                    <a:pt x="1823204" y="169552"/>
                    <a:pt x="1819205" y="169552"/>
                  </a:cubicBezTo>
                  <a:cubicBezTo>
                    <a:pt x="1815207" y="169552"/>
                    <a:pt x="1809876" y="168217"/>
                    <a:pt x="1805878" y="169552"/>
                  </a:cubicBezTo>
                  <a:cubicBezTo>
                    <a:pt x="1799214" y="172222"/>
                    <a:pt x="1793883" y="176227"/>
                    <a:pt x="1788552" y="178897"/>
                  </a:cubicBezTo>
                  <a:cubicBezTo>
                    <a:pt x="1787219" y="180233"/>
                    <a:pt x="1785886" y="181568"/>
                    <a:pt x="1784554" y="181568"/>
                  </a:cubicBezTo>
                  <a:cubicBezTo>
                    <a:pt x="1775224" y="186908"/>
                    <a:pt x="1764563" y="188243"/>
                    <a:pt x="1752568" y="188243"/>
                  </a:cubicBezTo>
                  <a:cubicBezTo>
                    <a:pt x="1745904" y="188243"/>
                    <a:pt x="1739240" y="188243"/>
                    <a:pt x="1732576" y="186908"/>
                  </a:cubicBezTo>
                  <a:cubicBezTo>
                    <a:pt x="1728578" y="186908"/>
                    <a:pt x="1725913" y="182903"/>
                    <a:pt x="1723247" y="182903"/>
                  </a:cubicBezTo>
                  <a:cubicBezTo>
                    <a:pt x="1713918" y="181568"/>
                    <a:pt x="1705921" y="181568"/>
                    <a:pt x="1696592" y="181568"/>
                  </a:cubicBezTo>
                  <a:cubicBezTo>
                    <a:pt x="1695259" y="181568"/>
                    <a:pt x="1693927" y="182903"/>
                    <a:pt x="1692594" y="182903"/>
                  </a:cubicBezTo>
                  <a:cubicBezTo>
                    <a:pt x="1687263" y="185573"/>
                    <a:pt x="1681932" y="189578"/>
                    <a:pt x="1676601" y="192248"/>
                  </a:cubicBezTo>
                  <a:cubicBezTo>
                    <a:pt x="1667272" y="194918"/>
                    <a:pt x="1657942" y="197588"/>
                    <a:pt x="1648613" y="198923"/>
                  </a:cubicBezTo>
                  <a:lnTo>
                    <a:pt x="1644615" y="198923"/>
                  </a:lnTo>
                  <a:cubicBezTo>
                    <a:pt x="1636618" y="194918"/>
                    <a:pt x="1629954" y="198923"/>
                    <a:pt x="1621958" y="200258"/>
                  </a:cubicBezTo>
                  <a:cubicBezTo>
                    <a:pt x="1613962" y="202928"/>
                    <a:pt x="1605965" y="206934"/>
                    <a:pt x="1597969" y="209604"/>
                  </a:cubicBezTo>
                  <a:cubicBezTo>
                    <a:pt x="1595303" y="210939"/>
                    <a:pt x="1592637" y="209604"/>
                    <a:pt x="1589972" y="208269"/>
                  </a:cubicBezTo>
                  <a:cubicBezTo>
                    <a:pt x="1585974" y="206934"/>
                    <a:pt x="1583308" y="206934"/>
                    <a:pt x="1580643" y="209604"/>
                  </a:cubicBezTo>
                  <a:cubicBezTo>
                    <a:pt x="1579310" y="210939"/>
                    <a:pt x="1577977" y="210939"/>
                    <a:pt x="1576645" y="210939"/>
                  </a:cubicBezTo>
                  <a:cubicBezTo>
                    <a:pt x="1572646" y="212274"/>
                    <a:pt x="1568648" y="212274"/>
                    <a:pt x="1565982" y="213609"/>
                  </a:cubicBezTo>
                  <a:cubicBezTo>
                    <a:pt x="1560652" y="217614"/>
                    <a:pt x="1555320" y="216279"/>
                    <a:pt x="1549989" y="218949"/>
                  </a:cubicBezTo>
                  <a:cubicBezTo>
                    <a:pt x="1544658" y="221619"/>
                    <a:pt x="1539327" y="221619"/>
                    <a:pt x="1535329" y="225624"/>
                  </a:cubicBezTo>
                  <a:cubicBezTo>
                    <a:pt x="1533996" y="226959"/>
                    <a:pt x="1531331" y="226959"/>
                    <a:pt x="1528665" y="226959"/>
                  </a:cubicBezTo>
                  <a:cubicBezTo>
                    <a:pt x="1522002" y="228295"/>
                    <a:pt x="1516671" y="232300"/>
                    <a:pt x="1512672" y="237640"/>
                  </a:cubicBezTo>
                  <a:cubicBezTo>
                    <a:pt x="1507341" y="242980"/>
                    <a:pt x="1502010" y="246985"/>
                    <a:pt x="1496679" y="250991"/>
                  </a:cubicBezTo>
                  <a:cubicBezTo>
                    <a:pt x="1495347" y="252326"/>
                    <a:pt x="1491348" y="252326"/>
                    <a:pt x="1490016" y="252326"/>
                  </a:cubicBezTo>
                  <a:cubicBezTo>
                    <a:pt x="1484685" y="252326"/>
                    <a:pt x="1479354" y="250991"/>
                    <a:pt x="1475355" y="249655"/>
                  </a:cubicBezTo>
                  <a:cubicBezTo>
                    <a:pt x="1472690" y="249655"/>
                    <a:pt x="1471357" y="248320"/>
                    <a:pt x="1468692" y="248320"/>
                  </a:cubicBezTo>
                  <a:cubicBezTo>
                    <a:pt x="1460695" y="252326"/>
                    <a:pt x="1451366" y="249655"/>
                    <a:pt x="1443369" y="249655"/>
                  </a:cubicBezTo>
                  <a:cubicBezTo>
                    <a:pt x="1442037" y="249655"/>
                    <a:pt x="1439371" y="248320"/>
                    <a:pt x="1438038" y="246985"/>
                  </a:cubicBezTo>
                  <a:cubicBezTo>
                    <a:pt x="1432707" y="242980"/>
                    <a:pt x="1427376" y="242980"/>
                    <a:pt x="1422045" y="245650"/>
                  </a:cubicBezTo>
                  <a:cubicBezTo>
                    <a:pt x="1418047" y="246985"/>
                    <a:pt x="1414049" y="246985"/>
                    <a:pt x="1411383" y="244315"/>
                  </a:cubicBezTo>
                  <a:cubicBezTo>
                    <a:pt x="1406052" y="240310"/>
                    <a:pt x="1399388" y="237640"/>
                    <a:pt x="1392725" y="236305"/>
                  </a:cubicBezTo>
                  <a:cubicBezTo>
                    <a:pt x="1387394" y="234970"/>
                    <a:pt x="1382063" y="232300"/>
                    <a:pt x="1376732" y="229630"/>
                  </a:cubicBezTo>
                  <a:cubicBezTo>
                    <a:pt x="1374066" y="228295"/>
                    <a:pt x="1371401" y="229630"/>
                    <a:pt x="1368735" y="229630"/>
                  </a:cubicBezTo>
                  <a:cubicBezTo>
                    <a:pt x="1366070" y="229630"/>
                    <a:pt x="1364737" y="230965"/>
                    <a:pt x="1362072" y="230965"/>
                  </a:cubicBezTo>
                  <a:cubicBezTo>
                    <a:pt x="1354075" y="232300"/>
                    <a:pt x="1346078" y="234970"/>
                    <a:pt x="1339415" y="233635"/>
                  </a:cubicBezTo>
                  <a:cubicBezTo>
                    <a:pt x="1330086" y="230965"/>
                    <a:pt x="1320756" y="232300"/>
                    <a:pt x="1312760" y="226959"/>
                  </a:cubicBezTo>
                  <a:cubicBezTo>
                    <a:pt x="1308761" y="224289"/>
                    <a:pt x="1307429" y="226959"/>
                    <a:pt x="1304763" y="226959"/>
                  </a:cubicBezTo>
                  <a:cubicBezTo>
                    <a:pt x="1303430" y="226959"/>
                    <a:pt x="1302098" y="226959"/>
                    <a:pt x="1299432" y="228295"/>
                  </a:cubicBezTo>
                  <a:cubicBezTo>
                    <a:pt x="1298099" y="232300"/>
                    <a:pt x="1292768" y="234970"/>
                    <a:pt x="1286105" y="232300"/>
                  </a:cubicBezTo>
                  <a:cubicBezTo>
                    <a:pt x="1282106" y="230965"/>
                    <a:pt x="1279441" y="230965"/>
                    <a:pt x="1275443" y="232300"/>
                  </a:cubicBezTo>
                  <a:cubicBezTo>
                    <a:pt x="1271444" y="233635"/>
                    <a:pt x="1267446" y="233635"/>
                    <a:pt x="1262115" y="234970"/>
                  </a:cubicBezTo>
                  <a:lnTo>
                    <a:pt x="1260782" y="234970"/>
                  </a:lnTo>
                  <a:cubicBezTo>
                    <a:pt x="1250120" y="241645"/>
                    <a:pt x="1239458" y="236305"/>
                    <a:pt x="1227464" y="236305"/>
                  </a:cubicBezTo>
                  <a:lnTo>
                    <a:pt x="1220800" y="236305"/>
                  </a:lnTo>
                  <a:cubicBezTo>
                    <a:pt x="1212803" y="237640"/>
                    <a:pt x="1208805" y="230965"/>
                    <a:pt x="1203474" y="226959"/>
                  </a:cubicBezTo>
                  <a:cubicBezTo>
                    <a:pt x="1198143" y="222954"/>
                    <a:pt x="1192812" y="217614"/>
                    <a:pt x="1187481" y="214944"/>
                  </a:cubicBezTo>
                  <a:cubicBezTo>
                    <a:pt x="1186148" y="213609"/>
                    <a:pt x="1182150" y="214944"/>
                    <a:pt x="1179485" y="214944"/>
                  </a:cubicBezTo>
                  <a:lnTo>
                    <a:pt x="1167490" y="214944"/>
                  </a:lnTo>
                  <a:lnTo>
                    <a:pt x="1166157" y="213609"/>
                  </a:lnTo>
                  <a:cubicBezTo>
                    <a:pt x="1156828" y="216279"/>
                    <a:pt x="1151497" y="210939"/>
                    <a:pt x="1144833" y="205599"/>
                  </a:cubicBezTo>
                  <a:cubicBezTo>
                    <a:pt x="1140835" y="202928"/>
                    <a:pt x="1135504" y="200258"/>
                    <a:pt x="1131506" y="198923"/>
                  </a:cubicBezTo>
                  <a:cubicBezTo>
                    <a:pt x="1126175" y="196253"/>
                    <a:pt x="1119511" y="194918"/>
                    <a:pt x="1116845" y="188243"/>
                  </a:cubicBezTo>
                  <a:cubicBezTo>
                    <a:pt x="1115513" y="185573"/>
                    <a:pt x="1112847" y="185573"/>
                    <a:pt x="1111514" y="182903"/>
                  </a:cubicBezTo>
                  <a:cubicBezTo>
                    <a:pt x="1110182" y="180233"/>
                    <a:pt x="1108849" y="177562"/>
                    <a:pt x="1108849" y="176227"/>
                  </a:cubicBezTo>
                  <a:cubicBezTo>
                    <a:pt x="1108849" y="173557"/>
                    <a:pt x="1110182" y="170887"/>
                    <a:pt x="1111514" y="168217"/>
                  </a:cubicBezTo>
                  <a:cubicBezTo>
                    <a:pt x="1112847" y="164212"/>
                    <a:pt x="1110182" y="160207"/>
                    <a:pt x="1106183" y="157537"/>
                  </a:cubicBezTo>
                  <a:cubicBezTo>
                    <a:pt x="1104850" y="156202"/>
                    <a:pt x="1102185" y="156202"/>
                    <a:pt x="1102185" y="154866"/>
                  </a:cubicBezTo>
                  <a:cubicBezTo>
                    <a:pt x="1099519" y="146856"/>
                    <a:pt x="1092856" y="144186"/>
                    <a:pt x="1087525" y="137511"/>
                  </a:cubicBezTo>
                  <a:cubicBezTo>
                    <a:pt x="1083526" y="133506"/>
                    <a:pt x="1080861" y="128165"/>
                    <a:pt x="1078195" y="122825"/>
                  </a:cubicBezTo>
                  <a:cubicBezTo>
                    <a:pt x="1075530" y="120155"/>
                    <a:pt x="1074197" y="117485"/>
                    <a:pt x="1070199" y="114815"/>
                  </a:cubicBezTo>
                  <a:cubicBezTo>
                    <a:pt x="1060870" y="110810"/>
                    <a:pt x="1051540" y="106804"/>
                    <a:pt x="1042211" y="101464"/>
                  </a:cubicBezTo>
                  <a:cubicBezTo>
                    <a:pt x="1042211" y="112145"/>
                    <a:pt x="1039546" y="109475"/>
                    <a:pt x="1038213" y="106804"/>
                  </a:cubicBezTo>
                  <a:cubicBezTo>
                    <a:pt x="1038213" y="102799"/>
                    <a:pt x="1035548" y="101464"/>
                    <a:pt x="1031549" y="101464"/>
                  </a:cubicBezTo>
                  <a:cubicBezTo>
                    <a:pt x="1031549" y="101464"/>
                    <a:pt x="1030216" y="101464"/>
                    <a:pt x="1030216" y="100129"/>
                  </a:cubicBezTo>
                  <a:cubicBezTo>
                    <a:pt x="1028884" y="92119"/>
                    <a:pt x="1022220" y="94789"/>
                    <a:pt x="1018222" y="93454"/>
                  </a:cubicBezTo>
                  <a:cubicBezTo>
                    <a:pt x="1015556" y="92119"/>
                    <a:pt x="1012891" y="90784"/>
                    <a:pt x="1010225" y="92119"/>
                  </a:cubicBezTo>
                  <a:cubicBezTo>
                    <a:pt x="1004894" y="93454"/>
                    <a:pt x="1000896" y="89449"/>
                    <a:pt x="995565" y="88114"/>
                  </a:cubicBezTo>
                  <a:cubicBezTo>
                    <a:pt x="994232" y="88114"/>
                    <a:pt x="992899" y="88114"/>
                    <a:pt x="991567" y="89449"/>
                  </a:cubicBezTo>
                  <a:cubicBezTo>
                    <a:pt x="988901" y="92119"/>
                    <a:pt x="986236" y="92119"/>
                    <a:pt x="982237" y="89449"/>
                  </a:cubicBezTo>
                  <a:cubicBezTo>
                    <a:pt x="976906" y="85444"/>
                    <a:pt x="971575" y="85444"/>
                    <a:pt x="964912" y="88114"/>
                  </a:cubicBezTo>
                  <a:cubicBezTo>
                    <a:pt x="962246" y="89449"/>
                    <a:pt x="959581" y="89449"/>
                    <a:pt x="956915" y="88114"/>
                  </a:cubicBezTo>
                  <a:cubicBezTo>
                    <a:pt x="951584" y="85444"/>
                    <a:pt x="946253" y="81438"/>
                    <a:pt x="939589" y="78768"/>
                  </a:cubicBezTo>
                  <a:cubicBezTo>
                    <a:pt x="938257" y="78768"/>
                    <a:pt x="936924" y="77433"/>
                    <a:pt x="935591" y="77433"/>
                  </a:cubicBezTo>
                  <a:cubicBezTo>
                    <a:pt x="927595" y="78768"/>
                    <a:pt x="920931" y="76098"/>
                    <a:pt x="912934" y="78768"/>
                  </a:cubicBezTo>
                  <a:cubicBezTo>
                    <a:pt x="908936" y="80103"/>
                    <a:pt x="903605" y="80103"/>
                    <a:pt x="900940" y="85444"/>
                  </a:cubicBezTo>
                  <a:cubicBezTo>
                    <a:pt x="899607" y="86779"/>
                    <a:pt x="895609" y="86779"/>
                    <a:pt x="892943" y="88114"/>
                  </a:cubicBezTo>
                  <a:cubicBezTo>
                    <a:pt x="886279" y="89449"/>
                    <a:pt x="879615" y="90784"/>
                    <a:pt x="872952" y="88114"/>
                  </a:cubicBezTo>
                  <a:cubicBezTo>
                    <a:pt x="867621" y="85444"/>
                    <a:pt x="860957" y="86779"/>
                    <a:pt x="855626" y="85444"/>
                  </a:cubicBezTo>
                  <a:cubicBezTo>
                    <a:pt x="851628" y="84108"/>
                    <a:pt x="848962" y="81438"/>
                    <a:pt x="846297" y="80103"/>
                  </a:cubicBezTo>
                  <a:cubicBezTo>
                    <a:pt x="844964" y="78768"/>
                    <a:pt x="843631" y="77433"/>
                    <a:pt x="842298" y="77433"/>
                  </a:cubicBezTo>
                  <a:cubicBezTo>
                    <a:pt x="834302" y="74763"/>
                    <a:pt x="827638" y="69423"/>
                    <a:pt x="823640" y="62748"/>
                  </a:cubicBezTo>
                  <a:cubicBezTo>
                    <a:pt x="820974" y="58742"/>
                    <a:pt x="816976" y="54737"/>
                    <a:pt x="814311" y="50732"/>
                  </a:cubicBezTo>
                  <a:cubicBezTo>
                    <a:pt x="804981" y="48062"/>
                    <a:pt x="806314" y="37382"/>
                    <a:pt x="800983" y="32041"/>
                  </a:cubicBezTo>
                  <a:cubicBezTo>
                    <a:pt x="796985" y="26701"/>
                    <a:pt x="792987" y="24031"/>
                    <a:pt x="786323" y="22696"/>
                  </a:cubicBezTo>
                  <a:lnTo>
                    <a:pt x="784990" y="22696"/>
                  </a:lnTo>
                  <a:cubicBezTo>
                    <a:pt x="778327" y="17356"/>
                    <a:pt x="771663" y="21361"/>
                    <a:pt x="763666" y="21361"/>
                  </a:cubicBezTo>
                  <a:cubicBezTo>
                    <a:pt x="761001" y="21361"/>
                    <a:pt x="757003" y="18691"/>
                    <a:pt x="754337" y="17356"/>
                  </a:cubicBezTo>
                  <a:cubicBezTo>
                    <a:pt x="753004" y="14686"/>
                    <a:pt x="751671" y="13351"/>
                    <a:pt x="750339" y="13351"/>
                  </a:cubicBezTo>
                  <a:cubicBezTo>
                    <a:pt x="742342" y="12015"/>
                    <a:pt x="735678" y="6675"/>
                    <a:pt x="729015" y="0"/>
                  </a:cubicBezTo>
                  <a:cubicBezTo>
                    <a:pt x="726349" y="1335"/>
                    <a:pt x="723684" y="2670"/>
                    <a:pt x="721018" y="2670"/>
                  </a:cubicBezTo>
                  <a:cubicBezTo>
                    <a:pt x="718353" y="4005"/>
                    <a:pt x="714354" y="4005"/>
                    <a:pt x="710356" y="4005"/>
                  </a:cubicBezTo>
                  <a:cubicBezTo>
                    <a:pt x="705025" y="2670"/>
                    <a:pt x="699694" y="4005"/>
                    <a:pt x="694363" y="8010"/>
                  </a:cubicBezTo>
                  <a:cubicBezTo>
                    <a:pt x="691698" y="9345"/>
                    <a:pt x="690365" y="10680"/>
                    <a:pt x="687699" y="12015"/>
                  </a:cubicBezTo>
                  <a:cubicBezTo>
                    <a:pt x="685034" y="13351"/>
                    <a:pt x="683701" y="16021"/>
                    <a:pt x="681036" y="17356"/>
                  </a:cubicBezTo>
                  <a:cubicBezTo>
                    <a:pt x="679703" y="18691"/>
                    <a:pt x="677037" y="18691"/>
                    <a:pt x="675705" y="20026"/>
                  </a:cubicBezTo>
                  <a:lnTo>
                    <a:pt x="667708" y="24031"/>
                  </a:lnTo>
                  <a:cubicBezTo>
                    <a:pt x="667708" y="24031"/>
                    <a:pt x="666375" y="25366"/>
                    <a:pt x="666375" y="24031"/>
                  </a:cubicBezTo>
                  <a:cubicBezTo>
                    <a:pt x="661044" y="21361"/>
                    <a:pt x="657046" y="26701"/>
                    <a:pt x="653048" y="29371"/>
                  </a:cubicBezTo>
                  <a:cubicBezTo>
                    <a:pt x="649050" y="32041"/>
                    <a:pt x="643719" y="32041"/>
                    <a:pt x="639720" y="34711"/>
                  </a:cubicBezTo>
                  <a:lnTo>
                    <a:pt x="638388" y="34711"/>
                  </a:lnTo>
                  <a:cubicBezTo>
                    <a:pt x="631724" y="36046"/>
                    <a:pt x="625060" y="38717"/>
                    <a:pt x="618396" y="40052"/>
                  </a:cubicBezTo>
                  <a:cubicBezTo>
                    <a:pt x="615731" y="40052"/>
                    <a:pt x="614398" y="41387"/>
                    <a:pt x="611733" y="42722"/>
                  </a:cubicBezTo>
                  <a:cubicBezTo>
                    <a:pt x="607734" y="44057"/>
                    <a:pt x="603736" y="46727"/>
                    <a:pt x="599738" y="48062"/>
                  </a:cubicBezTo>
                  <a:cubicBezTo>
                    <a:pt x="597072" y="49397"/>
                    <a:pt x="593074" y="50732"/>
                    <a:pt x="590409" y="52067"/>
                  </a:cubicBezTo>
                  <a:lnTo>
                    <a:pt x="586410" y="52067"/>
                  </a:lnTo>
                  <a:cubicBezTo>
                    <a:pt x="586410" y="52067"/>
                    <a:pt x="583745" y="52067"/>
                    <a:pt x="582412" y="54737"/>
                  </a:cubicBezTo>
                  <a:cubicBezTo>
                    <a:pt x="577081" y="52067"/>
                    <a:pt x="570417" y="50732"/>
                    <a:pt x="565086" y="48062"/>
                  </a:cubicBezTo>
                  <a:cubicBezTo>
                    <a:pt x="561088" y="46727"/>
                    <a:pt x="551759" y="49397"/>
                    <a:pt x="549093" y="53402"/>
                  </a:cubicBezTo>
                  <a:cubicBezTo>
                    <a:pt x="547761" y="54737"/>
                    <a:pt x="546428" y="56072"/>
                    <a:pt x="545095" y="56072"/>
                  </a:cubicBezTo>
                  <a:cubicBezTo>
                    <a:pt x="543762" y="56072"/>
                    <a:pt x="541097" y="54737"/>
                    <a:pt x="539764" y="54737"/>
                  </a:cubicBezTo>
                  <a:cubicBezTo>
                    <a:pt x="538431" y="54737"/>
                    <a:pt x="537099" y="56072"/>
                    <a:pt x="534433" y="56072"/>
                  </a:cubicBezTo>
                  <a:cubicBezTo>
                    <a:pt x="534433" y="57407"/>
                    <a:pt x="535766" y="58742"/>
                    <a:pt x="535766" y="60077"/>
                  </a:cubicBezTo>
                  <a:cubicBezTo>
                    <a:pt x="531768" y="61413"/>
                    <a:pt x="525104" y="72093"/>
                    <a:pt x="525104" y="77433"/>
                  </a:cubicBezTo>
                  <a:cubicBezTo>
                    <a:pt x="518440" y="80103"/>
                    <a:pt x="510444" y="81438"/>
                    <a:pt x="507778" y="89449"/>
                  </a:cubicBezTo>
                  <a:cubicBezTo>
                    <a:pt x="507778" y="90784"/>
                    <a:pt x="506445" y="90784"/>
                    <a:pt x="506445" y="92119"/>
                  </a:cubicBezTo>
                  <a:cubicBezTo>
                    <a:pt x="498449" y="93454"/>
                    <a:pt x="497116" y="101464"/>
                    <a:pt x="493118" y="108139"/>
                  </a:cubicBezTo>
                  <a:lnTo>
                    <a:pt x="493118" y="110810"/>
                  </a:lnTo>
                  <a:cubicBezTo>
                    <a:pt x="491785" y="110810"/>
                    <a:pt x="490452" y="112145"/>
                    <a:pt x="489119" y="112145"/>
                  </a:cubicBezTo>
                  <a:cubicBezTo>
                    <a:pt x="483789" y="114815"/>
                    <a:pt x="481123" y="118820"/>
                    <a:pt x="479790" y="125495"/>
                  </a:cubicBezTo>
                  <a:cubicBezTo>
                    <a:pt x="478457" y="132171"/>
                    <a:pt x="478457" y="137511"/>
                    <a:pt x="477125" y="144186"/>
                  </a:cubicBezTo>
                  <a:cubicBezTo>
                    <a:pt x="474459" y="142851"/>
                    <a:pt x="470461" y="145521"/>
                    <a:pt x="469128" y="141516"/>
                  </a:cubicBezTo>
                  <a:lnTo>
                    <a:pt x="466463" y="141516"/>
                  </a:lnTo>
                  <a:cubicBezTo>
                    <a:pt x="462464" y="146856"/>
                    <a:pt x="458466" y="152196"/>
                    <a:pt x="454468" y="156202"/>
                  </a:cubicBezTo>
                  <a:cubicBezTo>
                    <a:pt x="450470" y="158872"/>
                    <a:pt x="446471" y="160207"/>
                    <a:pt x="441140" y="162877"/>
                  </a:cubicBezTo>
                  <a:lnTo>
                    <a:pt x="441140" y="165547"/>
                  </a:lnTo>
                  <a:cubicBezTo>
                    <a:pt x="435809" y="164212"/>
                    <a:pt x="431811" y="162877"/>
                    <a:pt x="427813" y="160207"/>
                  </a:cubicBezTo>
                  <a:cubicBezTo>
                    <a:pt x="426480" y="160207"/>
                    <a:pt x="425147" y="158872"/>
                    <a:pt x="425147" y="158872"/>
                  </a:cubicBezTo>
                  <a:cubicBezTo>
                    <a:pt x="423815" y="158872"/>
                    <a:pt x="423815" y="157537"/>
                    <a:pt x="423815" y="157537"/>
                  </a:cubicBezTo>
                  <a:cubicBezTo>
                    <a:pt x="422482" y="157537"/>
                    <a:pt x="422482" y="158872"/>
                    <a:pt x="422482" y="160207"/>
                  </a:cubicBezTo>
                  <a:cubicBezTo>
                    <a:pt x="422482" y="165547"/>
                    <a:pt x="419816" y="164212"/>
                    <a:pt x="417151" y="162877"/>
                  </a:cubicBezTo>
                  <a:cubicBezTo>
                    <a:pt x="414485" y="161542"/>
                    <a:pt x="411820" y="161542"/>
                    <a:pt x="410487" y="165547"/>
                  </a:cubicBezTo>
                  <a:cubicBezTo>
                    <a:pt x="410487" y="166882"/>
                    <a:pt x="409154" y="168217"/>
                    <a:pt x="407822" y="168217"/>
                  </a:cubicBezTo>
                  <a:cubicBezTo>
                    <a:pt x="403823" y="169552"/>
                    <a:pt x="399825" y="170887"/>
                    <a:pt x="398492" y="174892"/>
                  </a:cubicBezTo>
                  <a:cubicBezTo>
                    <a:pt x="397160" y="177562"/>
                    <a:pt x="395827" y="178897"/>
                    <a:pt x="393161" y="181568"/>
                  </a:cubicBezTo>
                  <a:lnTo>
                    <a:pt x="373170" y="181568"/>
                  </a:lnTo>
                  <a:cubicBezTo>
                    <a:pt x="370505" y="181568"/>
                    <a:pt x="367839" y="181568"/>
                    <a:pt x="365174" y="182903"/>
                  </a:cubicBezTo>
                  <a:cubicBezTo>
                    <a:pt x="362508" y="182903"/>
                    <a:pt x="359843" y="184238"/>
                    <a:pt x="355844" y="185573"/>
                  </a:cubicBezTo>
                  <a:cubicBezTo>
                    <a:pt x="353179" y="186908"/>
                    <a:pt x="349181" y="189578"/>
                    <a:pt x="346515" y="190913"/>
                  </a:cubicBezTo>
                  <a:cubicBezTo>
                    <a:pt x="345182" y="192248"/>
                    <a:pt x="343850" y="192248"/>
                    <a:pt x="342517" y="192248"/>
                  </a:cubicBezTo>
                  <a:cubicBezTo>
                    <a:pt x="335853" y="192248"/>
                    <a:pt x="331855" y="196253"/>
                    <a:pt x="327857" y="200258"/>
                  </a:cubicBezTo>
                  <a:cubicBezTo>
                    <a:pt x="323858" y="202928"/>
                    <a:pt x="321193" y="206934"/>
                    <a:pt x="317195" y="209604"/>
                  </a:cubicBezTo>
                  <a:cubicBezTo>
                    <a:pt x="314529" y="210939"/>
                    <a:pt x="311864" y="212274"/>
                    <a:pt x="310531" y="213609"/>
                  </a:cubicBezTo>
                  <a:cubicBezTo>
                    <a:pt x="307865" y="214944"/>
                    <a:pt x="306533" y="217614"/>
                    <a:pt x="303867" y="217614"/>
                  </a:cubicBezTo>
                  <a:cubicBezTo>
                    <a:pt x="301202" y="218949"/>
                    <a:pt x="297203" y="218949"/>
                    <a:pt x="294538" y="217614"/>
                  </a:cubicBezTo>
                  <a:cubicBezTo>
                    <a:pt x="290540" y="214944"/>
                    <a:pt x="286541" y="217614"/>
                    <a:pt x="283876" y="218949"/>
                  </a:cubicBezTo>
                  <a:cubicBezTo>
                    <a:pt x="279878" y="220284"/>
                    <a:pt x="277212" y="222954"/>
                    <a:pt x="274547" y="224289"/>
                  </a:cubicBezTo>
                  <a:cubicBezTo>
                    <a:pt x="275879" y="225624"/>
                    <a:pt x="275879" y="226959"/>
                    <a:pt x="277212" y="228295"/>
                  </a:cubicBezTo>
                  <a:lnTo>
                    <a:pt x="273214" y="228295"/>
                  </a:lnTo>
                  <a:cubicBezTo>
                    <a:pt x="273214" y="229630"/>
                    <a:pt x="271881" y="230965"/>
                    <a:pt x="271881" y="232300"/>
                  </a:cubicBezTo>
                  <a:cubicBezTo>
                    <a:pt x="270548" y="232300"/>
                    <a:pt x="269216" y="230965"/>
                    <a:pt x="269216" y="230965"/>
                  </a:cubicBezTo>
                  <a:cubicBezTo>
                    <a:pt x="265217" y="233635"/>
                    <a:pt x="261219" y="236305"/>
                    <a:pt x="257221" y="237640"/>
                  </a:cubicBezTo>
                  <a:cubicBezTo>
                    <a:pt x="255888" y="237640"/>
                    <a:pt x="254555" y="238975"/>
                    <a:pt x="254555" y="238975"/>
                  </a:cubicBezTo>
                  <a:cubicBezTo>
                    <a:pt x="249224" y="237640"/>
                    <a:pt x="242560" y="238975"/>
                    <a:pt x="238562" y="234970"/>
                  </a:cubicBezTo>
                  <a:cubicBezTo>
                    <a:pt x="235897" y="232300"/>
                    <a:pt x="231898" y="230965"/>
                    <a:pt x="229233" y="228295"/>
                  </a:cubicBezTo>
                  <a:cubicBezTo>
                    <a:pt x="225235" y="225624"/>
                    <a:pt x="219904" y="226959"/>
                    <a:pt x="215905" y="233635"/>
                  </a:cubicBezTo>
                  <a:lnTo>
                    <a:pt x="197247" y="214944"/>
                  </a:lnTo>
                  <a:cubicBezTo>
                    <a:pt x="195914" y="216279"/>
                    <a:pt x="193249" y="217614"/>
                    <a:pt x="191916" y="218949"/>
                  </a:cubicBezTo>
                  <a:cubicBezTo>
                    <a:pt x="190583" y="218949"/>
                    <a:pt x="190583" y="220284"/>
                    <a:pt x="189250" y="220284"/>
                  </a:cubicBezTo>
                  <a:cubicBezTo>
                    <a:pt x="183919" y="221619"/>
                    <a:pt x="178588" y="222954"/>
                    <a:pt x="171925" y="224289"/>
                  </a:cubicBezTo>
                  <a:cubicBezTo>
                    <a:pt x="167926" y="225624"/>
                    <a:pt x="165261" y="226959"/>
                    <a:pt x="165261" y="232300"/>
                  </a:cubicBezTo>
                  <a:cubicBezTo>
                    <a:pt x="159930" y="234970"/>
                    <a:pt x="154599" y="233635"/>
                    <a:pt x="150601" y="238975"/>
                  </a:cubicBezTo>
                  <a:lnTo>
                    <a:pt x="146602" y="238975"/>
                  </a:lnTo>
                  <a:cubicBezTo>
                    <a:pt x="138606" y="234970"/>
                    <a:pt x="131942" y="236305"/>
                    <a:pt x="126611" y="242980"/>
                  </a:cubicBezTo>
                  <a:cubicBezTo>
                    <a:pt x="125278" y="244315"/>
                    <a:pt x="123946" y="244315"/>
                    <a:pt x="121280" y="244315"/>
                  </a:cubicBezTo>
                  <a:cubicBezTo>
                    <a:pt x="114616" y="242980"/>
                    <a:pt x="109285" y="246985"/>
                    <a:pt x="103954" y="250991"/>
                  </a:cubicBezTo>
                  <a:cubicBezTo>
                    <a:pt x="101289" y="253661"/>
                    <a:pt x="98623" y="254996"/>
                    <a:pt x="94625" y="254996"/>
                  </a:cubicBezTo>
                  <a:cubicBezTo>
                    <a:pt x="87961" y="256331"/>
                    <a:pt x="82630" y="256331"/>
                    <a:pt x="75967" y="256331"/>
                  </a:cubicBezTo>
                  <a:cubicBezTo>
                    <a:pt x="75967" y="256331"/>
                    <a:pt x="74634" y="256331"/>
                    <a:pt x="74634" y="257666"/>
                  </a:cubicBezTo>
                  <a:cubicBezTo>
                    <a:pt x="69303" y="264341"/>
                    <a:pt x="62639" y="264341"/>
                    <a:pt x="54643" y="264341"/>
                  </a:cubicBezTo>
                  <a:cubicBezTo>
                    <a:pt x="46646" y="264341"/>
                    <a:pt x="38650" y="265676"/>
                    <a:pt x="31986" y="272351"/>
                  </a:cubicBezTo>
                  <a:cubicBezTo>
                    <a:pt x="27988" y="276357"/>
                    <a:pt x="22657" y="279027"/>
                    <a:pt x="17326" y="283032"/>
                  </a:cubicBezTo>
                  <a:cubicBezTo>
                    <a:pt x="15993" y="283032"/>
                    <a:pt x="14660" y="284367"/>
                    <a:pt x="14660" y="284367"/>
                  </a:cubicBezTo>
                  <a:cubicBezTo>
                    <a:pt x="10662" y="284367"/>
                    <a:pt x="5331" y="283032"/>
                    <a:pt x="1333" y="283032"/>
                  </a:cubicBezTo>
                  <a:cubicBezTo>
                    <a:pt x="0" y="299053"/>
                    <a:pt x="2665" y="316408"/>
                    <a:pt x="3998" y="333764"/>
                  </a:cubicBezTo>
                  <a:close/>
                </a:path>
              </a:pathLst>
            </a:custGeom>
            <a:blipFill>
              <a:blip r:embed="rId11"/>
              <a:stretch>
                <a:fillRect l="-14092" r="-575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373119" y="-1315898"/>
            <a:ext cx="3499668" cy="13405540"/>
            <a:chOff x="0" y="0"/>
            <a:chExt cx="212191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2191" cy="812800"/>
            </a:xfrm>
            <a:custGeom>
              <a:avLst/>
              <a:gdLst/>
              <a:ahLst/>
              <a:cxnLst/>
              <a:rect l="l" t="t" r="r" b="b"/>
              <a:pathLst>
                <a:path w="212191" h="812800">
                  <a:moveTo>
                    <a:pt x="106095" y="0"/>
                  </a:moveTo>
                  <a:cubicBezTo>
                    <a:pt x="47500" y="0"/>
                    <a:pt x="0" y="181951"/>
                    <a:pt x="0" y="406400"/>
                  </a:cubicBezTo>
                  <a:cubicBezTo>
                    <a:pt x="0" y="630849"/>
                    <a:pt x="47500" y="812800"/>
                    <a:pt x="106095" y="812800"/>
                  </a:cubicBezTo>
                  <a:cubicBezTo>
                    <a:pt x="164690" y="812800"/>
                    <a:pt x="212191" y="630849"/>
                    <a:pt x="212191" y="406400"/>
                  </a:cubicBezTo>
                  <a:cubicBezTo>
                    <a:pt x="212191" y="181951"/>
                    <a:pt x="164690" y="0"/>
                    <a:pt x="10609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19893" y="47625"/>
              <a:ext cx="172405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965668" y="-5606768"/>
            <a:ext cx="10994424" cy="10994424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D622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6313420" y="560998"/>
            <a:ext cx="945880" cy="236470"/>
          </a:xfrm>
          <a:custGeom>
            <a:avLst/>
            <a:gdLst/>
            <a:ahLst/>
            <a:cxnLst/>
            <a:rect l="l" t="t" r="r" b="b"/>
            <a:pathLst>
              <a:path w="945880" h="236470">
                <a:moveTo>
                  <a:pt x="0" y="0"/>
                </a:moveTo>
                <a:lnTo>
                  <a:pt x="945880" y="0"/>
                </a:lnTo>
                <a:lnTo>
                  <a:pt x="945880" y="236470"/>
                </a:lnTo>
                <a:lnTo>
                  <a:pt x="0" y="2364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9" name="Group 9"/>
          <p:cNvGrpSpPr/>
          <p:nvPr/>
        </p:nvGrpSpPr>
        <p:grpSpPr>
          <a:xfrm>
            <a:off x="706082" y="1952203"/>
            <a:ext cx="992463" cy="992463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622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79"/>
                </a:lnSpc>
                <a:spcBef>
                  <a:spcPct val="0"/>
                </a:spcBef>
              </a:pPr>
              <a:r>
                <a:rPr lang="en-US" sz="2699">
                  <a:solidFill>
                    <a:srgbClr val="FFFEFE"/>
                  </a:solidFill>
                  <a:latin typeface="Gotham"/>
                  <a:ea typeface="Gotham"/>
                  <a:cs typeface="Gotham"/>
                  <a:sym typeface="Gotham"/>
                </a:rPr>
                <a:t>1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948235" y="4447339"/>
            <a:ext cx="508158" cy="543805"/>
            <a:chOff x="0" y="0"/>
            <a:chExt cx="812800" cy="869819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4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948235" y="3107362"/>
            <a:ext cx="508158" cy="543805"/>
            <a:chOff x="0" y="0"/>
            <a:chExt cx="812800" cy="869819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2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948235" y="5115753"/>
            <a:ext cx="508158" cy="543805"/>
            <a:chOff x="0" y="0"/>
            <a:chExt cx="812800" cy="869819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5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948235" y="3776486"/>
            <a:ext cx="508158" cy="543805"/>
            <a:chOff x="0" y="0"/>
            <a:chExt cx="812800" cy="869819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3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948235" y="5784877"/>
            <a:ext cx="508158" cy="543805"/>
            <a:chOff x="0" y="0"/>
            <a:chExt cx="812800" cy="869819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6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 rot="3945801">
            <a:off x="11868535" y="8125500"/>
            <a:ext cx="4776403" cy="4776403"/>
            <a:chOff x="0" y="0"/>
            <a:chExt cx="812800" cy="8128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622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0" name="Freeform 30"/>
          <p:cNvSpPr/>
          <p:nvPr/>
        </p:nvSpPr>
        <p:spPr>
          <a:xfrm rot="3945801">
            <a:off x="12156571" y="7154038"/>
            <a:ext cx="1577153" cy="3243522"/>
          </a:xfrm>
          <a:custGeom>
            <a:avLst/>
            <a:gdLst/>
            <a:ahLst/>
            <a:cxnLst/>
            <a:rect l="l" t="t" r="r" b="b"/>
            <a:pathLst>
              <a:path w="1577153" h="3243522">
                <a:moveTo>
                  <a:pt x="0" y="0"/>
                </a:moveTo>
                <a:lnTo>
                  <a:pt x="1577154" y="0"/>
                </a:lnTo>
                <a:lnTo>
                  <a:pt x="1577154" y="3243523"/>
                </a:lnTo>
                <a:lnTo>
                  <a:pt x="0" y="324352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r="-204881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1" name="Group 31"/>
          <p:cNvGrpSpPr/>
          <p:nvPr/>
        </p:nvGrpSpPr>
        <p:grpSpPr>
          <a:xfrm>
            <a:off x="2527270" y="3379264"/>
            <a:ext cx="6173706" cy="1923758"/>
            <a:chOff x="0" y="0"/>
            <a:chExt cx="2286638" cy="712528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2286638" cy="712528"/>
            </a:xfrm>
            <a:custGeom>
              <a:avLst/>
              <a:gdLst/>
              <a:ahLst/>
              <a:cxnLst/>
              <a:rect l="l" t="t" r="r" b="b"/>
              <a:pathLst>
                <a:path w="2286638" h="712528">
                  <a:moveTo>
                    <a:pt x="62701" y="0"/>
                  </a:moveTo>
                  <a:lnTo>
                    <a:pt x="2223937" y="0"/>
                  </a:lnTo>
                  <a:cubicBezTo>
                    <a:pt x="2258566" y="0"/>
                    <a:pt x="2286638" y="28072"/>
                    <a:pt x="2286638" y="62701"/>
                  </a:cubicBezTo>
                  <a:lnTo>
                    <a:pt x="2286638" y="649827"/>
                  </a:lnTo>
                  <a:cubicBezTo>
                    <a:pt x="2286638" y="666457"/>
                    <a:pt x="2280032" y="682405"/>
                    <a:pt x="2268273" y="694163"/>
                  </a:cubicBezTo>
                  <a:cubicBezTo>
                    <a:pt x="2256514" y="705922"/>
                    <a:pt x="2240566" y="712528"/>
                    <a:pt x="2223937" y="712528"/>
                  </a:cubicBezTo>
                  <a:lnTo>
                    <a:pt x="62701" y="712528"/>
                  </a:lnTo>
                  <a:cubicBezTo>
                    <a:pt x="28072" y="712528"/>
                    <a:pt x="0" y="684456"/>
                    <a:pt x="0" y="649827"/>
                  </a:cubicBezTo>
                  <a:lnTo>
                    <a:pt x="0" y="62701"/>
                  </a:lnTo>
                  <a:cubicBezTo>
                    <a:pt x="0" y="46071"/>
                    <a:pt x="6606" y="30123"/>
                    <a:pt x="18365" y="18365"/>
                  </a:cubicBezTo>
                  <a:cubicBezTo>
                    <a:pt x="30123" y="6606"/>
                    <a:pt x="46071" y="0"/>
                    <a:pt x="62701" y="0"/>
                  </a:cubicBezTo>
                  <a:close/>
                </a:path>
              </a:pathLst>
            </a:custGeom>
            <a:solidFill>
              <a:srgbClr val="FF914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0" y="85725"/>
              <a:ext cx="2286638" cy="6268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25"/>
                </a:lnSpc>
              </a:pPr>
              <a:endParaRPr/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2527270" y="6464121"/>
            <a:ext cx="6173706" cy="1923758"/>
            <a:chOff x="0" y="0"/>
            <a:chExt cx="2286638" cy="712528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2286638" cy="712528"/>
            </a:xfrm>
            <a:custGeom>
              <a:avLst/>
              <a:gdLst/>
              <a:ahLst/>
              <a:cxnLst/>
              <a:rect l="l" t="t" r="r" b="b"/>
              <a:pathLst>
                <a:path w="2286638" h="712528">
                  <a:moveTo>
                    <a:pt x="62701" y="0"/>
                  </a:moveTo>
                  <a:lnTo>
                    <a:pt x="2223937" y="0"/>
                  </a:lnTo>
                  <a:cubicBezTo>
                    <a:pt x="2258566" y="0"/>
                    <a:pt x="2286638" y="28072"/>
                    <a:pt x="2286638" y="62701"/>
                  </a:cubicBezTo>
                  <a:lnTo>
                    <a:pt x="2286638" y="649827"/>
                  </a:lnTo>
                  <a:cubicBezTo>
                    <a:pt x="2286638" y="666457"/>
                    <a:pt x="2280032" y="682405"/>
                    <a:pt x="2268273" y="694163"/>
                  </a:cubicBezTo>
                  <a:cubicBezTo>
                    <a:pt x="2256514" y="705922"/>
                    <a:pt x="2240566" y="712528"/>
                    <a:pt x="2223937" y="712528"/>
                  </a:cubicBezTo>
                  <a:lnTo>
                    <a:pt x="62701" y="712528"/>
                  </a:lnTo>
                  <a:cubicBezTo>
                    <a:pt x="28072" y="712528"/>
                    <a:pt x="0" y="684456"/>
                    <a:pt x="0" y="649827"/>
                  </a:cubicBezTo>
                  <a:lnTo>
                    <a:pt x="0" y="62701"/>
                  </a:lnTo>
                  <a:cubicBezTo>
                    <a:pt x="0" y="46071"/>
                    <a:pt x="6606" y="30123"/>
                    <a:pt x="18365" y="18365"/>
                  </a:cubicBezTo>
                  <a:cubicBezTo>
                    <a:pt x="30123" y="6606"/>
                    <a:pt x="46071" y="0"/>
                    <a:pt x="62701" y="0"/>
                  </a:cubicBezTo>
                  <a:close/>
                </a:path>
              </a:pathLst>
            </a:custGeom>
            <a:solidFill>
              <a:srgbClr val="FF914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TextBox 36"/>
            <p:cNvSpPr txBox="1"/>
            <p:nvPr/>
          </p:nvSpPr>
          <p:spPr>
            <a:xfrm>
              <a:off x="0" y="85725"/>
              <a:ext cx="2286638" cy="6268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25"/>
                </a:lnSpc>
              </a:pPr>
              <a:endParaRPr/>
            </a:p>
          </p:txBody>
        </p:sp>
      </p:grpSp>
      <p:sp>
        <p:nvSpPr>
          <p:cNvPr id="37" name="AutoShape 37"/>
          <p:cNvSpPr/>
          <p:nvPr/>
        </p:nvSpPr>
        <p:spPr>
          <a:xfrm flipV="1">
            <a:off x="4366650" y="4007276"/>
            <a:ext cx="0" cy="667736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8" name="AutoShape 38"/>
          <p:cNvSpPr/>
          <p:nvPr/>
        </p:nvSpPr>
        <p:spPr>
          <a:xfrm flipV="1">
            <a:off x="4383868" y="7092132"/>
            <a:ext cx="0" cy="667736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9" name="Freeform 39"/>
          <p:cNvSpPr/>
          <p:nvPr/>
        </p:nvSpPr>
        <p:spPr>
          <a:xfrm>
            <a:off x="2898716" y="3801897"/>
            <a:ext cx="1264758" cy="1078493"/>
          </a:xfrm>
          <a:custGeom>
            <a:avLst/>
            <a:gdLst/>
            <a:ahLst/>
            <a:cxnLst/>
            <a:rect l="l" t="t" r="r" b="b"/>
            <a:pathLst>
              <a:path w="1264758" h="1078493">
                <a:moveTo>
                  <a:pt x="0" y="0"/>
                </a:moveTo>
                <a:lnTo>
                  <a:pt x="1264758" y="0"/>
                </a:lnTo>
                <a:lnTo>
                  <a:pt x="1264758" y="1078493"/>
                </a:lnTo>
                <a:lnTo>
                  <a:pt x="0" y="107849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0" name="Freeform 40"/>
          <p:cNvSpPr/>
          <p:nvPr/>
        </p:nvSpPr>
        <p:spPr>
          <a:xfrm>
            <a:off x="2971227" y="6866132"/>
            <a:ext cx="1119735" cy="1119735"/>
          </a:xfrm>
          <a:custGeom>
            <a:avLst/>
            <a:gdLst/>
            <a:ahLst/>
            <a:cxnLst/>
            <a:rect l="l" t="t" r="r" b="b"/>
            <a:pathLst>
              <a:path w="1119735" h="1119735">
                <a:moveTo>
                  <a:pt x="0" y="0"/>
                </a:moveTo>
                <a:lnTo>
                  <a:pt x="1119736" y="0"/>
                </a:lnTo>
                <a:lnTo>
                  <a:pt x="1119736" y="1119736"/>
                </a:lnTo>
                <a:lnTo>
                  <a:pt x="0" y="111973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1" name="Freeform 41"/>
          <p:cNvSpPr/>
          <p:nvPr/>
        </p:nvSpPr>
        <p:spPr>
          <a:xfrm>
            <a:off x="2527270" y="5659559"/>
            <a:ext cx="6173706" cy="271798"/>
          </a:xfrm>
          <a:custGeom>
            <a:avLst/>
            <a:gdLst/>
            <a:ahLst/>
            <a:cxnLst/>
            <a:rect l="l" t="t" r="r" b="b"/>
            <a:pathLst>
              <a:path w="6173706" h="271798">
                <a:moveTo>
                  <a:pt x="0" y="0"/>
                </a:moveTo>
                <a:lnTo>
                  <a:pt x="6173706" y="0"/>
                </a:lnTo>
                <a:lnTo>
                  <a:pt x="6173706" y="271798"/>
                </a:lnTo>
                <a:lnTo>
                  <a:pt x="0" y="27179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2" name="Freeform 42"/>
          <p:cNvSpPr/>
          <p:nvPr/>
        </p:nvSpPr>
        <p:spPr>
          <a:xfrm>
            <a:off x="9767776" y="5160900"/>
            <a:ext cx="1237388" cy="1269116"/>
          </a:xfrm>
          <a:custGeom>
            <a:avLst/>
            <a:gdLst/>
            <a:ahLst/>
            <a:cxnLst/>
            <a:rect l="l" t="t" r="r" b="b"/>
            <a:pathLst>
              <a:path w="1237388" h="1269116">
                <a:moveTo>
                  <a:pt x="0" y="0"/>
                </a:moveTo>
                <a:lnTo>
                  <a:pt x="1237389" y="0"/>
                </a:lnTo>
                <a:lnTo>
                  <a:pt x="1237389" y="1269116"/>
                </a:lnTo>
                <a:lnTo>
                  <a:pt x="0" y="1269116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3" name="Group 43"/>
          <p:cNvGrpSpPr/>
          <p:nvPr/>
        </p:nvGrpSpPr>
        <p:grpSpPr>
          <a:xfrm>
            <a:off x="13243540" y="679233"/>
            <a:ext cx="5997421" cy="9279707"/>
            <a:chOff x="0" y="0"/>
            <a:chExt cx="2300329" cy="3559260"/>
          </a:xfrm>
        </p:grpSpPr>
        <p:sp>
          <p:nvSpPr>
            <p:cNvPr id="44" name="Freeform 44"/>
            <p:cNvSpPr/>
            <p:nvPr/>
          </p:nvSpPr>
          <p:spPr>
            <a:xfrm>
              <a:off x="1333" y="0"/>
              <a:ext cx="2302806" cy="3561799"/>
            </a:xfrm>
            <a:custGeom>
              <a:avLst/>
              <a:gdLst/>
              <a:ahLst/>
              <a:cxnLst/>
              <a:rect l="l" t="t" r="r" b="b"/>
              <a:pathLst>
                <a:path w="2302806" h="3561799">
                  <a:moveTo>
                    <a:pt x="3998" y="333764"/>
                  </a:moveTo>
                  <a:cubicBezTo>
                    <a:pt x="14660" y="447244"/>
                    <a:pt x="17326" y="560724"/>
                    <a:pt x="18658" y="675538"/>
                  </a:cubicBezTo>
                  <a:cubicBezTo>
                    <a:pt x="25322" y="1089406"/>
                    <a:pt x="22657" y="1503273"/>
                    <a:pt x="18658" y="1917141"/>
                  </a:cubicBezTo>
                  <a:cubicBezTo>
                    <a:pt x="14660" y="2332343"/>
                    <a:pt x="9329" y="2747545"/>
                    <a:pt x="9329" y="3164083"/>
                  </a:cubicBezTo>
                  <a:cubicBezTo>
                    <a:pt x="9329" y="3168088"/>
                    <a:pt x="9329" y="3172093"/>
                    <a:pt x="7996" y="3176099"/>
                  </a:cubicBezTo>
                  <a:cubicBezTo>
                    <a:pt x="11995" y="3177434"/>
                    <a:pt x="15993" y="3180104"/>
                    <a:pt x="19991" y="3182774"/>
                  </a:cubicBezTo>
                  <a:cubicBezTo>
                    <a:pt x="25322" y="3186779"/>
                    <a:pt x="29320" y="3193454"/>
                    <a:pt x="34651" y="3200129"/>
                  </a:cubicBezTo>
                  <a:cubicBezTo>
                    <a:pt x="46646" y="3214815"/>
                    <a:pt x="58641" y="3229501"/>
                    <a:pt x="69303" y="3244186"/>
                  </a:cubicBezTo>
                  <a:cubicBezTo>
                    <a:pt x="81298" y="3261542"/>
                    <a:pt x="93292" y="3277563"/>
                    <a:pt x="105287" y="3294919"/>
                  </a:cubicBezTo>
                  <a:cubicBezTo>
                    <a:pt x="110618" y="3302929"/>
                    <a:pt x="115949" y="3310939"/>
                    <a:pt x="121280" y="3317615"/>
                  </a:cubicBezTo>
                  <a:cubicBezTo>
                    <a:pt x="125278" y="3322955"/>
                    <a:pt x="131942" y="3325625"/>
                    <a:pt x="135940" y="3329630"/>
                  </a:cubicBezTo>
                  <a:cubicBezTo>
                    <a:pt x="149268" y="3340310"/>
                    <a:pt x="163928" y="3350991"/>
                    <a:pt x="177256" y="3361671"/>
                  </a:cubicBezTo>
                  <a:cubicBezTo>
                    <a:pt x="190583" y="3372352"/>
                    <a:pt x="203911" y="3381697"/>
                    <a:pt x="219904" y="3388372"/>
                  </a:cubicBezTo>
                  <a:cubicBezTo>
                    <a:pt x="255888" y="3404393"/>
                    <a:pt x="290540" y="3421749"/>
                    <a:pt x="326524" y="3437770"/>
                  </a:cubicBezTo>
                  <a:cubicBezTo>
                    <a:pt x="346515" y="3447115"/>
                    <a:pt x="366506" y="3455125"/>
                    <a:pt x="387830" y="3464471"/>
                  </a:cubicBezTo>
                  <a:cubicBezTo>
                    <a:pt x="389163" y="3465806"/>
                    <a:pt x="393161" y="3464471"/>
                    <a:pt x="394494" y="3464471"/>
                  </a:cubicBezTo>
                  <a:lnTo>
                    <a:pt x="402491" y="3464471"/>
                  </a:lnTo>
                  <a:lnTo>
                    <a:pt x="403823" y="3465806"/>
                  </a:lnTo>
                  <a:cubicBezTo>
                    <a:pt x="406489" y="3459130"/>
                    <a:pt x="409154" y="3453790"/>
                    <a:pt x="413153" y="3447115"/>
                  </a:cubicBezTo>
                  <a:cubicBezTo>
                    <a:pt x="417151" y="3441774"/>
                    <a:pt x="419816" y="3432429"/>
                    <a:pt x="429146" y="3432429"/>
                  </a:cubicBezTo>
                  <a:cubicBezTo>
                    <a:pt x="429146" y="3432429"/>
                    <a:pt x="430478" y="3432429"/>
                    <a:pt x="430478" y="3431094"/>
                  </a:cubicBezTo>
                  <a:cubicBezTo>
                    <a:pt x="434477" y="3424419"/>
                    <a:pt x="441140" y="3423084"/>
                    <a:pt x="449137" y="3421749"/>
                  </a:cubicBezTo>
                  <a:cubicBezTo>
                    <a:pt x="457133" y="3420414"/>
                    <a:pt x="463797" y="3416409"/>
                    <a:pt x="470461" y="3413739"/>
                  </a:cubicBezTo>
                  <a:cubicBezTo>
                    <a:pt x="471794" y="3413739"/>
                    <a:pt x="471794" y="3412403"/>
                    <a:pt x="473126" y="3412403"/>
                  </a:cubicBezTo>
                  <a:cubicBezTo>
                    <a:pt x="482456" y="3415074"/>
                    <a:pt x="489119" y="3408398"/>
                    <a:pt x="497116" y="3405728"/>
                  </a:cubicBezTo>
                  <a:lnTo>
                    <a:pt x="498449" y="3405728"/>
                  </a:lnTo>
                  <a:cubicBezTo>
                    <a:pt x="506445" y="3405728"/>
                    <a:pt x="513109" y="3401723"/>
                    <a:pt x="521106" y="3400388"/>
                  </a:cubicBezTo>
                  <a:cubicBezTo>
                    <a:pt x="527769" y="3399053"/>
                    <a:pt x="534433" y="3399053"/>
                    <a:pt x="541097" y="3395048"/>
                  </a:cubicBezTo>
                  <a:cubicBezTo>
                    <a:pt x="547761" y="3391043"/>
                    <a:pt x="555757" y="3388372"/>
                    <a:pt x="562421" y="3385702"/>
                  </a:cubicBezTo>
                  <a:cubicBezTo>
                    <a:pt x="569085" y="3383032"/>
                    <a:pt x="575748" y="3381697"/>
                    <a:pt x="582412" y="3379027"/>
                  </a:cubicBezTo>
                  <a:lnTo>
                    <a:pt x="589076" y="3379027"/>
                  </a:lnTo>
                  <a:cubicBezTo>
                    <a:pt x="595740" y="3379027"/>
                    <a:pt x="601071" y="3379027"/>
                    <a:pt x="606402" y="3375022"/>
                  </a:cubicBezTo>
                  <a:lnTo>
                    <a:pt x="609067" y="3375022"/>
                  </a:lnTo>
                  <a:cubicBezTo>
                    <a:pt x="615731" y="3375022"/>
                    <a:pt x="623727" y="3376357"/>
                    <a:pt x="630391" y="3376357"/>
                  </a:cubicBezTo>
                  <a:lnTo>
                    <a:pt x="635722" y="3376357"/>
                  </a:lnTo>
                  <a:cubicBezTo>
                    <a:pt x="642386" y="3375022"/>
                    <a:pt x="645051" y="3380362"/>
                    <a:pt x="649050" y="3383032"/>
                  </a:cubicBezTo>
                  <a:cubicBezTo>
                    <a:pt x="655713" y="3391043"/>
                    <a:pt x="663710" y="3392377"/>
                    <a:pt x="674372" y="3391043"/>
                  </a:cubicBezTo>
                  <a:cubicBezTo>
                    <a:pt x="683701" y="3389707"/>
                    <a:pt x="691698" y="3388372"/>
                    <a:pt x="701027" y="3388372"/>
                  </a:cubicBezTo>
                  <a:cubicBezTo>
                    <a:pt x="705025" y="3388372"/>
                    <a:pt x="710356" y="3389707"/>
                    <a:pt x="714354" y="3391043"/>
                  </a:cubicBezTo>
                  <a:cubicBezTo>
                    <a:pt x="718353" y="3392377"/>
                    <a:pt x="721018" y="3393713"/>
                    <a:pt x="725016" y="3395048"/>
                  </a:cubicBezTo>
                  <a:lnTo>
                    <a:pt x="729015" y="3399053"/>
                  </a:lnTo>
                  <a:cubicBezTo>
                    <a:pt x="729015" y="3399053"/>
                    <a:pt x="730347" y="3403058"/>
                    <a:pt x="731680" y="3404393"/>
                  </a:cubicBezTo>
                  <a:cubicBezTo>
                    <a:pt x="734346" y="3405728"/>
                    <a:pt x="737011" y="3405728"/>
                    <a:pt x="738344" y="3407063"/>
                  </a:cubicBezTo>
                  <a:lnTo>
                    <a:pt x="739677" y="3408398"/>
                  </a:lnTo>
                  <a:cubicBezTo>
                    <a:pt x="746340" y="3404393"/>
                    <a:pt x="749006" y="3411068"/>
                    <a:pt x="753004" y="3412403"/>
                  </a:cubicBezTo>
                  <a:cubicBezTo>
                    <a:pt x="758335" y="3415074"/>
                    <a:pt x="762334" y="3417744"/>
                    <a:pt x="767665" y="3421749"/>
                  </a:cubicBezTo>
                  <a:cubicBezTo>
                    <a:pt x="767665" y="3420414"/>
                    <a:pt x="767665" y="3419079"/>
                    <a:pt x="768997" y="3417744"/>
                  </a:cubicBezTo>
                  <a:cubicBezTo>
                    <a:pt x="776994" y="3419079"/>
                    <a:pt x="786323" y="3419079"/>
                    <a:pt x="794320" y="3424419"/>
                  </a:cubicBezTo>
                  <a:cubicBezTo>
                    <a:pt x="795652" y="3421749"/>
                    <a:pt x="798318" y="3419079"/>
                    <a:pt x="800983" y="3416409"/>
                  </a:cubicBezTo>
                  <a:cubicBezTo>
                    <a:pt x="800983" y="3416409"/>
                    <a:pt x="800983" y="3415074"/>
                    <a:pt x="802316" y="3415074"/>
                  </a:cubicBezTo>
                  <a:cubicBezTo>
                    <a:pt x="808980" y="3413739"/>
                    <a:pt x="812978" y="3409733"/>
                    <a:pt x="814311" y="3403058"/>
                  </a:cubicBezTo>
                  <a:cubicBezTo>
                    <a:pt x="815644" y="3400388"/>
                    <a:pt x="815644" y="3397718"/>
                    <a:pt x="815644" y="3396383"/>
                  </a:cubicBezTo>
                  <a:cubicBezTo>
                    <a:pt x="820975" y="3393713"/>
                    <a:pt x="824973" y="3391043"/>
                    <a:pt x="830304" y="3388372"/>
                  </a:cubicBezTo>
                  <a:lnTo>
                    <a:pt x="830304" y="3385702"/>
                  </a:lnTo>
                  <a:cubicBezTo>
                    <a:pt x="826306" y="3379027"/>
                    <a:pt x="826306" y="3377692"/>
                    <a:pt x="832969" y="3375022"/>
                  </a:cubicBezTo>
                  <a:cubicBezTo>
                    <a:pt x="834302" y="3373687"/>
                    <a:pt x="834302" y="3372352"/>
                    <a:pt x="835635" y="3372352"/>
                  </a:cubicBezTo>
                  <a:cubicBezTo>
                    <a:pt x="838300" y="3371017"/>
                    <a:pt x="840966" y="3369682"/>
                    <a:pt x="842299" y="3368347"/>
                  </a:cubicBezTo>
                  <a:cubicBezTo>
                    <a:pt x="842299" y="3368347"/>
                    <a:pt x="842299" y="3369682"/>
                    <a:pt x="843631" y="3369682"/>
                  </a:cubicBezTo>
                  <a:lnTo>
                    <a:pt x="843631" y="3367012"/>
                  </a:lnTo>
                  <a:cubicBezTo>
                    <a:pt x="851628" y="3364342"/>
                    <a:pt x="859624" y="3361671"/>
                    <a:pt x="867621" y="3357666"/>
                  </a:cubicBezTo>
                  <a:cubicBezTo>
                    <a:pt x="871619" y="3354996"/>
                    <a:pt x="875617" y="3353661"/>
                    <a:pt x="880948" y="3356331"/>
                  </a:cubicBezTo>
                  <a:cubicBezTo>
                    <a:pt x="883614" y="3357666"/>
                    <a:pt x="886279" y="3356331"/>
                    <a:pt x="888945" y="3354996"/>
                  </a:cubicBezTo>
                  <a:cubicBezTo>
                    <a:pt x="895609" y="3352326"/>
                    <a:pt x="902272" y="3350991"/>
                    <a:pt x="908936" y="3348321"/>
                  </a:cubicBezTo>
                  <a:cubicBezTo>
                    <a:pt x="914267" y="3346986"/>
                    <a:pt x="918265" y="3344316"/>
                    <a:pt x="923596" y="3341646"/>
                  </a:cubicBezTo>
                  <a:cubicBezTo>
                    <a:pt x="923596" y="3341646"/>
                    <a:pt x="924929" y="3338975"/>
                    <a:pt x="923596" y="3337640"/>
                  </a:cubicBezTo>
                  <a:cubicBezTo>
                    <a:pt x="923596" y="3336305"/>
                    <a:pt x="922264" y="3333635"/>
                    <a:pt x="922264" y="3332300"/>
                  </a:cubicBezTo>
                  <a:cubicBezTo>
                    <a:pt x="926262" y="3329630"/>
                    <a:pt x="928927" y="3326960"/>
                    <a:pt x="931593" y="3326960"/>
                  </a:cubicBezTo>
                  <a:cubicBezTo>
                    <a:pt x="935591" y="3325625"/>
                    <a:pt x="940922" y="3325625"/>
                    <a:pt x="946253" y="3324290"/>
                  </a:cubicBezTo>
                  <a:cubicBezTo>
                    <a:pt x="950251" y="3312274"/>
                    <a:pt x="958248" y="3309604"/>
                    <a:pt x="967577" y="3313609"/>
                  </a:cubicBezTo>
                  <a:lnTo>
                    <a:pt x="970243" y="3310939"/>
                  </a:lnTo>
                  <a:cubicBezTo>
                    <a:pt x="971575" y="3312274"/>
                    <a:pt x="971575" y="3312274"/>
                    <a:pt x="971575" y="3313609"/>
                  </a:cubicBezTo>
                  <a:cubicBezTo>
                    <a:pt x="975574" y="3310939"/>
                    <a:pt x="979572" y="3308269"/>
                    <a:pt x="983570" y="3306934"/>
                  </a:cubicBezTo>
                  <a:cubicBezTo>
                    <a:pt x="987568" y="3304264"/>
                    <a:pt x="991567" y="3301594"/>
                    <a:pt x="996898" y="3304264"/>
                  </a:cubicBezTo>
                  <a:cubicBezTo>
                    <a:pt x="996898" y="3297589"/>
                    <a:pt x="1000896" y="3297589"/>
                    <a:pt x="1004894" y="3298924"/>
                  </a:cubicBezTo>
                  <a:cubicBezTo>
                    <a:pt x="1007560" y="3298924"/>
                    <a:pt x="1011558" y="3297589"/>
                    <a:pt x="1014223" y="3296253"/>
                  </a:cubicBezTo>
                  <a:cubicBezTo>
                    <a:pt x="1015556" y="3296253"/>
                    <a:pt x="1018222" y="3294919"/>
                    <a:pt x="1019554" y="3296253"/>
                  </a:cubicBezTo>
                  <a:cubicBezTo>
                    <a:pt x="1024886" y="3300259"/>
                    <a:pt x="1032882" y="3301594"/>
                    <a:pt x="1038213" y="3308269"/>
                  </a:cubicBezTo>
                  <a:cubicBezTo>
                    <a:pt x="1042211" y="3313609"/>
                    <a:pt x="1048875" y="3316279"/>
                    <a:pt x="1051541" y="3324290"/>
                  </a:cubicBezTo>
                  <a:cubicBezTo>
                    <a:pt x="1052873" y="3326960"/>
                    <a:pt x="1058204" y="3329630"/>
                    <a:pt x="1060870" y="3330965"/>
                  </a:cubicBezTo>
                  <a:cubicBezTo>
                    <a:pt x="1060870" y="3330965"/>
                    <a:pt x="1062203" y="3330965"/>
                    <a:pt x="1063535" y="3332300"/>
                  </a:cubicBezTo>
                  <a:cubicBezTo>
                    <a:pt x="1064868" y="3336305"/>
                    <a:pt x="1068866" y="3334970"/>
                    <a:pt x="1071532" y="3333635"/>
                  </a:cubicBezTo>
                  <a:cubicBezTo>
                    <a:pt x="1074197" y="3333635"/>
                    <a:pt x="1076863" y="3332300"/>
                    <a:pt x="1078196" y="3336305"/>
                  </a:cubicBezTo>
                  <a:cubicBezTo>
                    <a:pt x="1078196" y="3337640"/>
                    <a:pt x="1082194" y="3338975"/>
                    <a:pt x="1083527" y="3340310"/>
                  </a:cubicBezTo>
                  <a:cubicBezTo>
                    <a:pt x="1087525" y="3342980"/>
                    <a:pt x="1091523" y="3345651"/>
                    <a:pt x="1094189" y="3348321"/>
                  </a:cubicBezTo>
                  <a:cubicBezTo>
                    <a:pt x="1095521" y="3349656"/>
                    <a:pt x="1096854" y="3350991"/>
                    <a:pt x="1096854" y="3352326"/>
                  </a:cubicBezTo>
                  <a:cubicBezTo>
                    <a:pt x="1096854" y="3356331"/>
                    <a:pt x="1100852" y="3359001"/>
                    <a:pt x="1104851" y="3359001"/>
                  </a:cubicBezTo>
                  <a:cubicBezTo>
                    <a:pt x="1110182" y="3360336"/>
                    <a:pt x="1114180" y="3360336"/>
                    <a:pt x="1119511" y="3361671"/>
                  </a:cubicBezTo>
                  <a:cubicBezTo>
                    <a:pt x="1120844" y="3361671"/>
                    <a:pt x="1120844" y="3364342"/>
                    <a:pt x="1122176" y="3364342"/>
                  </a:cubicBezTo>
                  <a:cubicBezTo>
                    <a:pt x="1123509" y="3367012"/>
                    <a:pt x="1124842" y="3371017"/>
                    <a:pt x="1130173" y="3368347"/>
                  </a:cubicBezTo>
                  <a:cubicBezTo>
                    <a:pt x="1132838" y="3367012"/>
                    <a:pt x="1140835" y="3369682"/>
                    <a:pt x="1142168" y="3372352"/>
                  </a:cubicBezTo>
                  <a:cubicBezTo>
                    <a:pt x="1144833" y="3381697"/>
                    <a:pt x="1154162" y="3381697"/>
                    <a:pt x="1160826" y="3384367"/>
                  </a:cubicBezTo>
                  <a:cubicBezTo>
                    <a:pt x="1162159" y="3384367"/>
                    <a:pt x="1163492" y="3384367"/>
                    <a:pt x="1163492" y="3385702"/>
                  </a:cubicBezTo>
                  <a:cubicBezTo>
                    <a:pt x="1167490" y="3391043"/>
                    <a:pt x="1172821" y="3392377"/>
                    <a:pt x="1178152" y="3395048"/>
                  </a:cubicBezTo>
                  <a:cubicBezTo>
                    <a:pt x="1183483" y="3397718"/>
                    <a:pt x="1188814" y="3403058"/>
                    <a:pt x="1194145" y="3408398"/>
                  </a:cubicBezTo>
                  <a:lnTo>
                    <a:pt x="1200809" y="3415074"/>
                  </a:lnTo>
                  <a:cubicBezTo>
                    <a:pt x="1202142" y="3416409"/>
                    <a:pt x="1203474" y="3416409"/>
                    <a:pt x="1204807" y="3416409"/>
                  </a:cubicBezTo>
                  <a:cubicBezTo>
                    <a:pt x="1208805" y="3416409"/>
                    <a:pt x="1212803" y="3415074"/>
                    <a:pt x="1215469" y="3419079"/>
                  </a:cubicBezTo>
                  <a:cubicBezTo>
                    <a:pt x="1215469" y="3419079"/>
                    <a:pt x="1216802" y="3420414"/>
                    <a:pt x="1218134" y="3420414"/>
                  </a:cubicBezTo>
                  <a:cubicBezTo>
                    <a:pt x="1228796" y="3419079"/>
                    <a:pt x="1235460" y="3425754"/>
                    <a:pt x="1242124" y="3432429"/>
                  </a:cubicBezTo>
                  <a:cubicBezTo>
                    <a:pt x="1244789" y="3435099"/>
                    <a:pt x="1250121" y="3436434"/>
                    <a:pt x="1252786" y="3436434"/>
                  </a:cubicBezTo>
                  <a:cubicBezTo>
                    <a:pt x="1260783" y="3439104"/>
                    <a:pt x="1270112" y="3440440"/>
                    <a:pt x="1276776" y="3445780"/>
                  </a:cubicBezTo>
                  <a:cubicBezTo>
                    <a:pt x="1280774" y="3448450"/>
                    <a:pt x="1286105" y="3452455"/>
                    <a:pt x="1290103" y="3452455"/>
                  </a:cubicBezTo>
                  <a:cubicBezTo>
                    <a:pt x="1296767" y="3452455"/>
                    <a:pt x="1299432" y="3457795"/>
                    <a:pt x="1302098" y="3461800"/>
                  </a:cubicBezTo>
                  <a:cubicBezTo>
                    <a:pt x="1310094" y="3463136"/>
                    <a:pt x="1318091" y="3463136"/>
                    <a:pt x="1322089" y="3471146"/>
                  </a:cubicBezTo>
                  <a:cubicBezTo>
                    <a:pt x="1322089" y="3472481"/>
                    <a:pt x="1323422" y="3472481"/>
                    <a:pt x="1324755" y="3472481"/>
                  </a:cubicBezTo>
                  <a:cubicBezTo>
                    <a:pt x="1330086" y="3473816"/>
                    <a:pt x="1335417" y="3475151"/>
                    <a:pt x="1340748" y="3477821"/>
                  </a:cubicBezTo>
                  <a:cubicBezTo>
                    <a:pt x="1343413" y="3479156"/>
                    <a:pt x="1346079" y="3481826"/>
                    <a:pt x="1350077" y="3484496"/>
                  </a:cubicBezTo>
                  <a:cubicBezTo>
                    <a:pt x="1351410" y="3484496"/>
                    <a:pt x="1351410" y="3485831"/>
                    <a:pt x="1352742" y="3485831"/>
                  </a:cubicBezTo>
                  <a:cubicBezTo>
                    <a:pt x="1362072" y="3485831"/>
                    <a:pt x="1364737" y="3492507"/>
                    <a:pt x="1370068" y="3497847"/>
                  </a:cubicBezTo>
                  <a:cubicBezTo>
                    <a:pt x="1378065" y="3504522"/>
                    <a:pt x="1387394" y="3511198"/>
                    <a:pt x="1394058" y="3519208"/>
                  </a:cubicBezTo>
                  <a:cubicBezTo>
                    <a:pt x="1398056" y="3524548"/>
                    <a:pt x="1404720" y="3527218"/>
                    <a:pt x="1408718" y="3529888"/>
                  </a:cubicBezTo>
                  <a:lnTo>
                    <a:pt x="1416714" y="3533894"/>
                  </a:lnTo>
                  <a:cubicBezTo>
                    <a:pt x="1419380" y="3536564"/>
                    <a:pt x="1422045" y="3539234"/>
                    <a:pt x="1426044" y="3541904"/>
                  </a:cubicBezTo>
                  <a:cubicBezTo>
                    <a:pt x="1430042" y="3543239"/>
                    <a:pt x="1431375" y="3548579"/>
                    <a:pt x="1436706" y="3547244"/>
                  </a:cubicBezTo>
                  <a:cubicBezTo>
                    <a:pt x="1439371" y="3547244"/>
                    <a:pt x="1442037" y="3548579"/>
                    <a:pt x="1444702" y="3549914"/>
                  </a:cubicBezTo>
                  <a:cubicBezTo>
                    <a:pt x="1448700" y="3552584"/>
                    <a:pt x="1450033" y="3555254"/>
                    <a:pt x="1455364" y="3555254"/>
                  </a:cubicBezTo>
                  <a:cubicBezTo>
                    <a:pt x="1458030" y="3555254"/>
                    <a:pt x="1460695" y="3557924"/>
                    <a:pt x="1462028" y="3559259"/>
                  </a:cubicBezTo>
                  <a:cubicBezTo>
                    <a:pt x="1468692" y="3561799"/>
                    <a:pt x="1475356" y="3561799"/>
                    <a:pt x="1479354" y="3553920"/>
                  </a:cubicBezTo>
                  <a:lnTo>
                    <a:pt x="1480687" y="3552584"/>
                  </a:lnTo>
                  <a:cubicBezTo>
                    <a:pt x="1486017" y="3555254"/>
                    <a:pt x="1486017" y="3549914"/>
                    <a:pt x="1487350" y="3547244"/>
                  </a:cubicBezTo>
                  <a:cubicBezTo>
                    <a:pt x="1488683" y="3545909"/>
                    <a:pt x="1491348" y="3544574"/>
                    <a:pt x="1492681" y="3543239"/>
                  </a:cubicBezTo>
                  <a:cubicBezTo>
                    <a:pt x="1495347" y="3540569"/>
                    <a:pt x="1498012" y="3539234"/>
                    <a:pt x="1502011" y="3536564"/>
                  </a:cubicBezTo>
                  <a:cubicBezTo>
                    <a:pt x="1503343" y="3535228"/>
                    <a:pt x="1506009" y="3533894"/>
                    <a:pt x="1507342" y="3533894"/>
                  </a:cubicBezTo>
                  <a:cubicBezTo>
                    <a:pt x="1514005" y="3533894"/>
                    <a:pt x="1518004" y="3531223"/>
                    <a:pt x="1523334" y="3525883"/>
                  </a:cubicBezTo>
                  <a:cubicBezTo>
                    <a:pt x="1527333" y="3521878"/>
                    <a:pt x="1533997" y="3519208"/>
                    <a:pt x="1539328" y="3516538"/>
                  </a:cubicBezTo>
                  <a:cubicBezTo>
                    <a:pt x="1544659" y="3513868"/>
                    <a:pt x="1549990" y="3511198"/>
                    <a:pt x="1556653" y="3509863"/>
                  </a:cubicBezTo>
                  <a:cubicBezTo>
                    <a:pt x="1560652" y="3508527"/>
                    <a:pt x="1564650" y="3508527"/>
                    <a:pt x="1568648" y="3508527"/>
                  </a:cubicBezTo>
                  <a:lnTo>
                    <a:pt x="1571314" y="3508527"/>
                  </a:lnTo>
                  <a:cubicBezTo>
                    <a:pt x="1576645" y="3505857"/>
                    <a:pt x="1581976" y="3501852"/>
                    <a:pt x="1588639" y="3499182"/>
                  </a:cubicBezTo>
                  <a:lnTo>
                    <a:pt x="1592638" y="3499182"/>
                  </a:lnTo>
                  <a:cubicBezTo>
                    <a:pt x="1599301" y="3501852"/>
                    <a:pt x="1605965" y="3501852"/>
                    <a:pt x="1612629" y="3496512"/>
                  </a:cubicBezTo>
                  <a:cubicBezTo>
                    <a:pt x="1613962" y="3495177"/>
                    <a:pt x="1616627" y="3493842"/>
                    <a:pt x="1617960" y="3492507"/>
                  </a:cubicBezTo>
                  <a:cubicBezTo>
                    <a:pt x="1624624" y="3495177"/>
                    <a:pt x="1631287" y="3500517"/>
                    <a:pt x="1639284" y="3500517"/>
                  </a:cubicBezTo>
                  <a:cubicBezTo>
                    <a:pt x="1641949" y="3500517"/>
                    <a:pt x="1645948" y="3499182"/>
                    <a:pt x="1648613" y="3497847"/>
                  </a:cubicBezTo>
                  <a:cubicBezTo>
                    <a:pt x="1653944" y="3497847"/>
                    <a:pt x="1659275" y="3497847"/>
                    <a:pt x="1663273" y="3496512"/>
                  </a:cubicBezTo>
                  <a:cubicBezTo>
                    <a:pt x="1668604" y="3495177"/>
                    <a:pt x="1675268" y="3496512"/>
                    <a:pt x="1680599" y="3493842"/>
                  </a:cubicBezTo>
                  <a:cubicBezTo>
                    <a:pt x="1683265" y="3487167"/>
                    <a:pt x="1684597" y="3487167"/>
                    <a:pt x="1691261" y="3488501"/>
                  </a:cubicBezTo>
                  <a:cubicBezTo>
                    <a:pt x="1699258" y="3489837"/>
                    <a:pt x="1704589" y="3488501"/>
                    <a:pt x="1709920" y="3481826"/>
                  </a:cubicBezTo>
                  <a:cubicBezTo>
                    <a:pt x="1712585" y="3477821"/>
                    <a:pt x="1719249" y="3477821"/>
                    <a:pt x="1723247" y="3475151"/>
                  </a:cubicBezTo>
                  <a:cubicBezTo>
                    <a:pt x="1724580" y="3475151"/>
                    <a:pt x="1725913" y="3473816"/>
                    <a:pt x="1727245" y="3473816"/>
                  </a:cubicBezTo>
                  <a:cubicBezTo>
                    <a:pt x="1729911" y="3472481"/>
                    <a:pt x="1731244" y="3472481"/>
                    <a:pt x="1733909" y="3471146"/>
                  </a:cubicBezTo>
                  <a:cubicBezTo>
                    <a:pt x="1740573" y="3468475"/>
                    <a:pt x="1747237" y="3467141"/>
                    <a:pt x="1753900" y="3463136"/>
                  </a:cubicBezTo>
                  <a:cubicBezTo>
                    <a:pt x="1760564" y="3459130"/>
                    <a:pt x="1765895" y="3456460"/>
                    <a:pt x="1772559" y="3461800"/>
                  </a:cubicBezTo>
                  <a:lnTo>
                    <a:pt x="1775224" y="3461800"/>
                  </a:lnTo>
                  <a:cubicBezTo>
                    <a:pt x="1777890" y="3460466"/>
                    <a:pt x="1779223" y="3460466"/>
                    <a:pt x="1781888" y="3459130"/>
                  </a:cubicBezTo>
                  <a:cubicBezTo>
                    <a:pt x="1781888" y="3455125"/>
                    <a:pt x="1781888" y="3449785"/>
                    <a:pt x="1787219" y="3445780"/>
                  </a:cubicBezTo>
                  <a:cubicBezTo>
                    <a:pt x="1788552" y="3444445"/>
                    <a:pt x="1788552" y="3441774"/>
                    <a:pt x="1791217" y="3440440"/>
                  </a:cubicBezTo>
                  <a:cubicBezTo>
                    <a:pt x="1793883" y="3437770"/>
                    <a:pt x="1797881" y="3437770"/>
                    <a:pt x="1800547" y="3439104"/>
                  </a:cubicBezTo>
                  <a:cubicBezTo>
                    <a:pt x="1801880" y="3440440"/>
                    <a:pt x="1804545" y="3439104"/>
                    <a:pt x="1805878" y="3439104"/>
                  </a:cubicBezTo>
                  <a:cubicBezTo>
                    <a:pt x="1813874" y="3437770"/>
                    <a:pt x="1823204" y="3437770"/>
                    <a:pt x="1831200" y="3436434"/>
                  </a:cubicBezTo>
                  <a:cubicBezTo>
                    <a:pt x="1839197" y="3435099"/>
                    <a:pt x="1847193" y="3433764"/>
                    <a:pt x="1855190" y="3431094"/>
                  </a:cubicBezTo>
                  <a:cubicBezTo>
                    <a:pt x="1860521" y="3428424"/>
                    <a:pt x="1865852" y="3429759"/>
                    <a:pt x="1871183" y="3429759"/>
                  </a:cubicBezTo>
                  <a:cubicBezTo>
                    <a:pt x="1881845" y="3431094"/>
                    <a:pt x="1891174" y="3431094"/>
                    <a:pt x="1900503" y="3425754"/>
                  </a:cubicBezTo>
                  <a:lnTo>
                    <a:pt x="1897838" y="3423084"/>
                  </a:lnTo>
                  <a:cubicBezTo>
                    <a:pt x="1900503" y="3421749"/>
                    <a:pt x="1903169" y="3421749"/>
                    <a:pt x="1907167" y="3421749"/>
                  </a:cubicBezTo>
                  <a:cubicBezTo>
                    <a:pt x="1909832" y="3425754"/>
                    <a:pt x="1913831" y="3423084"/>
                    <a:pt x="1916496" y="3420414"/>
                  </a:cubicBezTo>
                  <a:cubicBezTo>
                    <a:pt x="1920494" y="3416409"/>
                    <a:pt x="1924493" y="3417744"/>
                    <a:pt x="1929824" y="3417744"/>
                  </a:cubicBezTo>
                  <a:cubicBezTo>
                    <a:pt x="1935155" y="3419079"/>
                    <a:pt x="1941819" y="3416409"/>
                    <a:pt x="1948482" y="3415074"/>
                  </a:cubicBezTo>
                  <a:cubicBezTo>
                    <a:pt x="1949815" y="3415074"/>
                    <a:pt x="1951148" y="3412403"/>
                    <a:pt x="1951148" y="3411068"/>
                  </a:cubicBezTo>
                  <a:cubicBezTo>
                    <a:pt x="1953813" y="3411068"/>
                    <a:pt x="1956479" y="3409733"/>
                    <a:pt x="1960477" y="3409733"/>
                  </a:cubicBezTo>
                  <a:lnTo>
                    <a:pt x="1965808" y="3409733"/>
                  </a:lnTo>
                  <a:cubicBezTo>
                    <a:pt x="1971139" y="3412403"/>
                    <a:pt x="1976470" y="3412403"/>
                    <a:pt x="1981801" y="3409733"/>
                  </a:cubicBezTo>
                  <a:cubicBezTo>
                    <a:pt x="1983134" y="3408398"/>
                    <a:pt x="1985799" y="3408398"/>
                    <a:pt x="1987132" y="3408398"/>
                  </a:cubicBezTo>
                  <a:cubicBezTo>
                    <a:pt x="1991130" y="3407063"/>
                    <a:pt x="1995128" y="3408398"/>
                    <a:pt x="1997794" y="3404393"/>
                  </a:cubicBezTo>
                  <a:cubicBezTo>
                    <a:pt x="1999127" y="3403058"/>
                    <a:pt x="2001792" y="3404393"/>
                    <a:pt x="2004458" y="3403058"/>
                  </a:cubicBezTo>
                  <a:lnTo>
                    <a:pt x="2043108" y="3403058"/>
                  </a:lnTo>
                  <a:cubicBezTo>
                    <a:pt x="2048438" y="3403058"/>
                    <a:pt x="2055102" y="3404393"/>
                    <a:pt x="2060433" y="3405728"/>
                  </a:cubicBezTo>
                  <a:cubicBezTo>
                    <a:pt x="2067097" y="3407063"/>
                    <a:pt x="2072428" y="3405728"/>
                    <a:pt x="2077759" y="3404393"/>
                  </a:cubicBezTo>
                  <a:lnTo>
                    <a:pt x="2087088" y="3404393"/>
                  </a:lnTo>
                  <a:cubicBezTo>
                    <a:pt x="2091087" y="3404393"/>
                    <a:pt x="2095085" y="3405728"/>
                    <a:pt x="2099083" y="3404393"/>
                  </a:cubicBezTo>
                  <a:cubicBezTo>
                    <a:pt x="2101749" y="3404393"/>
                    <a:pt x="2103081" y="3401723"/>
                    <a:pt x="2104414" y="3399053"/>
                  </a:cubicBezTo>
                  <a:cubicBezTo>
                    <a:pt x="2107080" y="3395048"/>
                    <a:pt x="2111078" y="3393713"/>
                    <a:pt x="2116409" y="3393713"/>
                  </a:cubicBezTo>
                  <a:cubicBezTo>
                    <a:pt x="2120407" y="3393713"/>
                    <a:pt x="2124405" y="3392377"/>
                    <a:pt x="2128403" y="3391043"/>
                  </a:cubicBezTo>
                  <a:lnTo>
                    <a:pt x="2131069" y="3391043"/>
                  </a:lnTo>
                  <a:cubicBezTo>
                    <a:pt x="2136400" y="3399053"/>
                    <a:pt x="2144397" y="3393713"/>
                    <a:pt x="2151060" y="3395048"/>
                  </a:cubicBezTo>
                  <a:lnTo>
                    <a:pt x="2153726" y="3395048"/>
                  </a:lnTo>
                  <a:cubicBezTo>
                    <a:pt x="2159057" y="3397718"/>
                    <a:pt x="2165721" y="3400388"/>
                    <a:pt x="2171052" y="3401723"/>
                  </a:cubicBezTo>
                  <a:cubicBezTo>
                    <a:pt x="2177715" y="3403058"/>
                    <a:pt x="2183046" y="3409733"/>
                    <a:pt x="2188377" y="3409733"/>
                  </a:cubicBezTo>
                  <a:cubicBezTo>
                    <a:pt x="2197707" y="3409733"/>
                    <a:pt x="2205703" y="3416409"/>
                    <a:pt x="2213700" y="3417744"/>
                  </a:cubicBezTo>
                  <a:cubicBezTo>
                    <a:pt x="2220363" y="3419079"/>
                    <a:pt x="2227027" y="3421749"/>
                    <a:pt x="2233691" y="3424419"/>
                  </a:cubicBezTo>
                  <a:cubicBezTo>
                    <a:pt x="2236356" y="3425754"/>
                    <a:pt x="2240355" y="3424419"/>
                    <a:pt x="2243020" y="3424419"/>
                  </a:cubicBezTo>
                  <a:cubicBezTo>
                    <a:pt x="2251017" y="3425754"/>
                    <a:pt x="2259013" y="3425754"/>
                    <a:pt x="2267010" y="3427089"/>
                  </a:cubicBezTo>
                  <a:lnTo>
                    <a:pt x="2268342" y="3427089"/>
                  </a:lnTo>
                  <a:cubicBezTo>
                    <a:pt x="2277672" y="3425754"/>
                    <a:pt x="2287001" y="3428424"/>
                    <a:pt x="2296330" y="3428424"/>
                  </a:cubicBezTo>
                  <a:cubicBezTo>
                    <a:pt x="2297663" y="3190784"/>
                    <a:pt x="2290999" y="2953144"/>
                    <a:pt x="2283003" y="2715504"/>
                  </a:cubicBezTo>
                  <a:cubicBezTo>
                    <a:pt x="2275006" y="2489880"/>
                    <a:pt x="2267010" y="2264255"/>
                    <a:pt x="2265677" y="2038631"/>
                  </a:cubicBezTo>
                  <a:cubicBezTo>
                    <a:pt x="2265677" y="1925151"/>
                    <a:pt x="2267010" y="1813006"/>
                    <a:pt x="2269675" y="1699526"/>
                  </a:cubicBezTo>
                  <a:cubicBezTo>
                    <a:pt x="2273673" y="1586047"/>
                    <a:pt x="2281670" y="1472567"/>
                    <a:pt x="2287001" y="1359087"/>
                  </a:cubicBezTo>
                  <a:cubicBezTo>
                    <a:pt x="2302806" y="999957"/>
                    <a:pt x="2293665" y="639492"/>
                    <a:pt x="2288334" y="280362"/>
                  </a:cubicBezTo>
                  <a:cubicBezTo>
                    <a:pt x="2284335" y="279027"/>
                    <a:pt x="2281670" y="277692"/>
                    <a:pt x="2279004" y="276357"/>
                  </a:cubicBezTo>
                  <a:cubicBezTo>
                    <a:pt x="2275006" y="273686"/>
                    <a:pt x="2271008" y="272351"/>
                    <a:pt x="2265677" y="273686"/>
                  </a:cubicBezTo>
                  <a:lnTo>
                    <a:pt x="2257680" y="273686"/>
                  </a:lnTo>
                  <a:cubicBezTo>
                    <a:pt x="2253682" y="273686"/>
                    <a:pt x="2248351" y="273686"/>
                    <a:pt x="2245686" y="279027"/>
                  </a:cubicBezTo>
                  <a:cubicBezTo>
                    <a:pt x="2245686" y="279027"/>
                    <a:pt x="2244353" y="280362"/>
                    <a:pt x="2243020" y="280362"/>
                  </a:cubicBezTo>
                  <a:lnTo>
                    <a:pt x="2237689" y="280362"/>
                  </a:lnTo>
                  <a:cubicBezTo>
                    <a:pt x="2236356" y="277692"/>
                    <a:pt x="2239022" y="272351"/>
                    <a:pt x="2232358" y="273686"/>
                  </a:cubicBezTo>
                  <a:cubicBezTo>
                    <a:pt x="2229693" y="273686"/>
                    <a:pt x="2225694" y="275022"/>
                    <a:pt x="2223029" y="275022"/>
                  </a:cubicBezTo>
                  <a:lnTo>
                    <a:pt x="2203038" y="275022"/>
                  </a:lnTo>
                  <a:cubicBezTo>
                    <a:pt x="2201705" y="272351"/>
                    <a:pt x="2200372" y="269681"/>
                    <a:pt x="2197707" y="265676"/>
                  </a:cubicBezTo>
                  <a:cubicBezTo>
                    <a:pt x="2196374" y="263006"/>
                    <a:pt x="2195041" y="261671"/>
                    <a:pt x="2191043" y="264341"/>
                  </a:cubicBezTo>
                  <a:cubicBezTo>
                    <a:pt x="2188377" y="265676"/>
                    <a:pt x="2187045" y="265676"/>
                    <a:pt x="2185712" y="263006"/>
                  </a:cubicBezTo>
                  <a:cubicBezTo>
                    <a:pt x="2181714" y="256331"/>
                    <a:pt x="2177715" y="250991"/>
                    <a:pt x="2169719" y="249655"/>
                  </a:cubicBezTo>
                  <a:cubicBezTo>
                    <a:pt x="2168386" y="249655"/>
                    <a:pt x="2167053" y="246985"/>
                    <a:pt x="2165721" y="245650"/>
                  </a:cubicBezTo>
                  <a:cubicBezTo>
                    <a:pt x="2163055" y="242980"/>
                    <a:pt x="2161722" y="240310"/>
                    <a:pt x="2157724" y="240310"/>
                  </a:cubicBezTo>
                  <a:cubicBezTo>
                    <a:pt x="2156391" y="240310"/>
                    <a:pt x="2153726" y="237640"/>
                    <a:pt x="2153726" y="236305"/>
                  </a:cubicBezTo>
                  <a:cubicBezTo>
                    <a:pt x="2152393" y="230965"/>
                    <a:pt x="2152393" y="226959"/>
                    <a:pt x="2152393" y="221619"/>
                  </a:cubicBezTo>
                  <a:cubicBezTo>
                    <a:pt x="2151060" y="216279"/>
                    <a:pt x="2148395" y="210939"/>
                    <a:pt x="2144397" y="208269"/>
                  </a:cubicBezTo>
                  <a:cubicBezTo>
                    <a:pt x="2137733" y="204264"/>
                    <a:pt x="2132402" y="198923"/>
                    <a:pt x="2125738" y="194918"/>
                  </a:cubicBezTo>
                  <a:cubicBezTo>
                    <a:pt x="2124405" y="193583"/>
                    <a:pt x="2121740" y="192248"/>
                    <a:pt x="2119074" y="192248"/>
                  </a:cubicBezTo>
                  <a:cubicBezTo>
                    <a:pt x="2115076" y="190913"/>
                    <a:pt x="2111078" y="189578"/>
                    <a:pt x="2107080" y="189578"/>
                  </a:cubicBezTo>
                  <a:cubicBezTo>
                    <a:pt x="2103081" y="189578"/>
                    <a:pt x="2097750" y="189578"/>
                    <a:pt x="2093752" y="192248"/>
                  </a:cubicBezTo>
                  <a:cubicBezTo>
                    <a:pt x="2085755" y="196253"/>
                    <a:pt x="2079092" y="190913"/>
                    <a:pt x="2072428" y="190913"/>
                  </a:cubicBezTo>
                  <a:cubicBezTo>
                    <a:pt x="2065764" y="189578"/>
                    <a:pt x="2059100" y="186908"/>
                    <a:pt x="2053769" y="185573"/>
                  </a:cubicBezTo>
                  <a:lnTo>
                    <a:pt x="2036444" y="185573"/>
                  </a:lnTo>
                  <a:cubicBezTo>
                    <a:pt x="2021783" y="188243"/>
                    <a:pt x="2009789" y="180233"/>
                    <a:pt x="1995128" y="178897"/>
                  </a:cubicBezTo>
                  <a:cubicBezTo>
                    <a:pt x="1991130" y="178897"/>
                    <a:pt x="1987132" y="174892"/>
                    <a:pt x="1983134" y="172222"/>
                  </a:cubicBezTo>
                  <a:cubicBezTo>
                    <a:pt x="1980468" y="169552"/>
                    <a:pt x="1977803" y="169552"/>
                    <a:pt x="1973804" y="170887"/>
                  </a:cubicBezTo>
                  <a:cubicBezTo>
                    <a:pt x="1968473" y="172222"/>
                    <a:pt x="1963142" y="170887"/>
                    <a:pt x="1957811" y="172222"/>
                  </a:cubicBezTo>
                  <a:cubicBezTo>
                    <a:pt x="1949815" y="174892"/>
                    <a:pt x="1943151" y="168217"/>
                    <a:pt x="1935154" y="168217"/>
                  </a:cubicBezTo>
                  <a:cubicBezTo>
                    <a:pt x="1928491" y="169552"/>
                    <a:pt x="1921827" y="169552"/>
                    <a:pt x="1915163" y="170887"/>
                  </a:cubicBezTo>
                  <a:lnTo>
                    <a:pt x="1899170" y="174892"/>
                  </a:lnTo>
                  <a:cubicBezTo>
                    <a:pt x="1888508" y="180233"/>
                    <a:pt x="1880512" y="173557"/>
                    <a:pt x="1871183" y="170887"/>
                  </a:cubicBezTo>
                  <a:cubicBezTo>
                    <a:pt x="1864519" y="169552"/>
                    <a:pt x="1860521" y="166882"/>
                    <a:pt x="1855189" y="162877"/>
                  </a:cubicBezTo>
                  <a:cubicBezTo>
                    <a:pt x="1849858" y="158872"/>
                    <a:pt x="1844528" y="162877"/>
                    <a:pt x="1840529" y="162877"/>
                  </a:cubicBezTo>
                  <a:cubicBezTo>
                    <a:pt x="1836531" y="162877"/>
                    <a:pt x="1833865" y="166882"/>
                    <a:pt x="1831200" y="168217"/>
                  </a:cubicBezTo>
                  <a:cubicBezTo>
                    <a:pt x="1827202" y="169552"/>
                    <a:pt x="1823204" y="169552"/>
                    <a:pt x="1819205" y="169552"/>
                  </a:cubicBezTo>
                  <a:cubicBezTo>
                    <a:pt x="1815207" y="169552"/>
                    <a:pt x="1809876" y="168217"/>
                    <a:pt x="1805878" y="169552"/>
                  </a:cubicBezTo>
                  <a:cubicBezTo>
                    <a:pt x="1799214" y="172222"/>
                    <a:pt x="1793883" y="176227"/>
                    <a:pt x="1788552" y="178897"/>
                  </a:cubicBezTo>
                  <a:cubicBezTo>
                    <a:pt x="1787219" y="180233"/>
                    <a:pt x="1785886" y="181568"/>
                    <a:pt x="1784554" y="181568"/>
                  </a:cubicBezTo>
                  <a:cubicBezTo>
                    <a:pt x="1775224" y="186908"/>
                    <a:pt x="1764563" y="188243"/>
                    <a:pt x="1752568" y="188243"/>
                  </a:cubicBezTo>
                  <a:cubicBezTo>
                    <a:pt x="1745904" y="188243"/>
                    <a:pt x="1739240" y="188243"/>
                    <a:pt x="1732576" y="186908"/>
                  </a:cubicBezTo>
                  <a:cubicBezTo>
                    <a:pt x="1728578" y="186908"/>
                    <a:pt x="1725913" y="182903"/>
                    <a:pt x="1723247" y="182903"/>
                  </a:cubicBezTo>
                  <a:cubicBezTo>
                    <a:pt x="1713918" y="181568"/>
                    <a:pt x="1705921" y="181568"/>
                    <a:pt x="1696592" y="181568"/>
                  </a:cubicBezTo>
                  <a:cubicBezTo>
                    <a:pt x="1695259" y="181568"/>
                    <a:pt x="1693927" y="182903"/>
                    <a:pt x="1692594" y="182903"/>
                  </a:cubicBezTo>
                  <a:cubicBezTo>
                    <a:pt x="1687263" y="185573"/>
                    <a:pt x="1681932" y="189578"/>
                    <a:pt x="1676601" y="192248"/>
                  </a:cubicBezTo>
                  <a:cubicBezTo>
                    <a:pt x="1667272" y="194918"/>
                    <a:pt x="1657942" y="197588"/>
                    <a:pt x="1648613" y="198923"/>
                  </a:cubicBezTo>
                  <a:lnTo>
                    <a:pt x="1644615" y="198923"/>
                  </a:lnTo>
                  <a:cubicBezTo>
                    <a:pt x="1636618" y="194918"/>
                    <a:pt x="1629954" y="198923"/>
                    <a:pt x="1621958" y="200258"/>
                  </a:cubicBezTo>
                  <a:cubicBezTo>
                    <a:pt x="1613962" y="202928"/>
                    <a:pt x="1605965" y="206934"/>
                    <a:pt x="1597969" y="209604"/>
                  </a:cubicBezTo>
                  <a:cubicBezTo>
                    <a:pt x="1595303" y="210939"/>
                    <a:pt x="1592637" y="209604"/>
                    <a:pt x="1589972" y="208269"/>
                  </a:cubicBezTo>
                  <a:cubicBezTo>
                    <a:pt x="1585974" y="206934"/>
                    <a:pt x="1583308" y="206934"/>
                    <a:pt x="1580643" y="209604"/>
                  </a:cubicBezTo>
                  <a:cubicBezTo>
                    <a:pt x="1579310" y="210939"/>
                    <a:pt x="1577977" y="210939"/>
                    <a:pt x="1576645" y="210939"/>
                  </a:cubicBezTo>
                  <a:cubicBezTo>
                    <a:pt x="1572646" y="212274"/>
                    <a:pt x="1568648" y="212274"/>
                    <a:pt x="1565982" y="213609"/>
                  </a:cubicBezTo>
                  <a:cubicBezTo>
                    <a:pt x="1560652" y="217614"/>
                    <a:pt x="1555320" y="216279"/>
                    <a:pt x="1549989" y="218949"/>
                  </a:cubicBezTo>
                  <a:cubicBezTo>
                    <a:pt x="1544658" y="221619"/>
                    <a:pt x="1539327" y="221619"/>
                    <a:pt x="1535329" y="225624"/>
                  </a:cubicBezTo>
                  <a:cubicBezTo>
                    <a:pt x="1533996" y="226959"/>
                    <a:pt x="1531331" y="226959"/>
                    <a:pt x="1528665" y="226959"/>
                  </a:cubicBezTo>
                  <a:cubicBezTo>
                    <a:pt x="1522002" y="228295"/>
                    <a:pt x="1516671" y="232300"/>
                    <a:pt x="1512672" y="237640"/>
                  </a:cubicBezTo>
                  <a:cubicBezTo>
                    <a:pt x="1507341" y="242980"/>
                    <a:pt x="1502010" y="246985"/>
                    <a:pt x="1496679" y="250991"/>
                  </a:cubicBezTo>
                  <a:cubicBezTo>
                    <a:pt x="1495347" y="252326"/>
                    <a:pt x="1491348" y="252326"/>
                    <a:pt x="1490016" y="252326"/>
                  </a:cubicBezTo>
                  <a:cubicBezTo>
                    <a:pt x="1484685" y="252326"/>
                    <a:pt x="1479354" y="250991"/>
                    <a:pt x="1475355" y="249655"/>
                  </a:cubicBezTo>
                  <a:cubicBezTo>
                    <a:pt x="1472690" y="249655"/>
                    <a:pt x="1471357" y="248320"/>
                    <a:pt x="1468692" y="248320"/>
                  </a:cubicBezTo>
                  <a:cubicBezTo>
                    <a:pt x="1460695" y="252326"/>
                    <a:pt x="1451366" y="249655"/>
                    <a:pt x="1443369" y="249655"/>
                  </a:cubicBezTo>
                  <a:cubicBezTo>
                    <a:pt x="1442037" y="249655"/>
                    <a:pt x="1439371" y="248320"/>
                    <a:pt x="1438038" y="246985"/>
                  </a:cubicBezTo>
                  <a:cubicBezTo>
                    <a:pt x="1432707" y="242980"/>
                    <a:pt x="1427376" y="242980"/>
                    <a:pt x="1422045" y="245650"/>
                  </a:cubicBezTo>
                  <a:cubicBezTo>
                    <a:pt x="1418047" y="246985"/>
                    <a:pt x="1414049" y="246985"/>
                    <a:pt x="1411383" y="244315"/>
                  </a:cubicBezTo>
                  <a:cubicBezTo>
                    <a:pt x="1406052" y="240310"/>
                    <a:pt x="1399388" y="237640"/>
                    <a:pt x="1392725" y="236305"/>
                  </a:cubicBezTo>
                  <a:cubicBezTo>
                    <a:pt x="1387394" y="234970"/>
                    <a:pt x="1382063" y="232300"/>
                    <a:pt x="1376732" y="229630"/>
                  </a:cubicBezTo>
                  <a:cubicBezTo>
                    <a:pt x="1374066" y="228295"/>
                    <a:pt x="1371401" y="229630"/>
                    <a:pt x="1368735" y="229630"/>
                  </a:cubicBezTo>
                  <a:cubicBezTo>
                    <a:pt x="1366070" y="229630"/>
                    <a:pt x="1364737" y="230965"/>
                    <a:pt x="1362072" y="230965"/>
                  </a:cubicBezTo>
                  <a:cubicBezTo>
                    <a:pt x="1354075" y="232300"/>
                    <a:pt x="1346078" y="234970"/>
                    <a:pt x="1339415" y="233635"/>
                  </a:cubicBezTo>
                  <a:cubicBezTo>
                    <a:pt x="1330086" y="230965"/>
                    <a:pt x="1320756" y="232300"/>
                    <a:pt x="1312760" y="226959"/>
                  </a:cubicBezTo>
                  <a:cubicBezTo>
                    <a:pt x="1308761" y="224289"/>
                    <a:pt x="1307429" y="226959"/>
                    <a:pt x="1304763" y="226959"/>
                  </a:cubicBezTo>
                  <a:cubicBezTo>
                    <a:pt x="1303430" y="226959"/>
                    <a:pt x="1302098" y="226959"/>
                    <a:pt x="1299432" y="228295"/>
                  </a:cubicBezTo>
                  <a:cubicBezTo>
                    <a:pt x="1298099" y="232300"/>
                    <a:pt x="1292768" y="234970"/>
                    <a:pt x="1286105" y="232300"/>
                  </a:cubicBezTo>
                  <a:cubicBezTo>
                    <a:pt x="1282106" y="230965"/>
                    <a:pt x="1279441" y="230965"/>
                    <a:pt x="1275443" y="232300"/>
                  </a:cubicBezTo>
                  <a:cubicBezTo>
                    <a:pt x="1271444" y="233635"/>
                    <a:pt x="1267446" y="233635"/>
                    <a:pt x="1262115" y="234970"/>
                  </a:cubicBezTo>
                  <a:lnTo>
                    <a:pt x="1260782" y="234970"/>
                  </a:lnTo>
                  <a:cubicBezTo>
                    <a:pt x="1250120" y="241645"/>
                    <a:pt x="1239458" y="236305"/>
                    <a:pt x="1227464" y="236305"/>
                  </a:cubicBezTo>
                  <a:lnTo>
                    <a:pt x="1220800" y="236305"/>
                  </a:lnTo>
                  <a:cubicBezTo>
                    <a:pt x="1212803" y="237640"/>
                    <a:pt x="1208805" y="230965"/>
                    <a:pt x="1203474" y="226959"/>
                  </a:cubicBezTo>
                  <a:cubicBezTo>
                    <a:pt x="1198143" y="222954"/>
                    <a:pt x="1192812" y="217614"/>
                    <a:pt x="1187481" y="214944"/>
                  </a:cubicBezTo>
                  <a:cubicBezTo>
                    <a:pt x="1186148" y="213609"/>
                    <a:pt x="1182150" y="214944"/>
                    <a:pt x="1179485" y="214944"/>
                  </a:cubicBezTo>
                  <a:lnTo>
                    <a:pt x="1167490" y="214944"/>
                  </a:lnTo>
                  <a:lnTo>
                    <a:pt x="1166157" y="213609"/>
                  </a:lnTo>
                  <a:cubicBezTo>
                    <a:pt x="1156828" y="216279"/>
                    <a:pt x="1151497" y="210939"/>
                    <a:pt x="1144833" y="205599"/>
                  </a:cubicBezTo>
                  <a:cubicBezTo>
                    <a:pt x="1140835" y="202928"/>
                    <a:pt x="1135504" y="200258"/>
                    <a:pt x="1131506" y="198923"/>
                  </a:cubicBezTo>
                  <a:cubicBezTo>
                    <a:pt x="1126175" y="196253"/>
                    <a:pt x="1119511" y="194918"/>
                    <a:pt x="1116845" y="188243"/>
                  </a:cubicBezTo>
                  <a:cubicBezTo>
                    <a:pt x="1115513" y="185573"/>
                    <a:pt x="1112847" y="185573"/>
                    <a:pt x="1111514" y="182903"/>
                  </a:cubicBezTo>
                  <a:cubicBezTo>
                    <a:pt x="1110182" y="180233"/>
                    <a:pt x="1108849" y="177562"/>
                    <a:pt x="1108849" y="176227"/>
                  </a:cubicBezTo>
                  <a:cubicBezTo>
                    <a:pt x="1108849" y="173557"/>
                    <a:pt x="1110182" y="170887"/>
                    <a:pt x="1111514" y="168217"/>
                  </a:cubicBezTo>
                  <a:cubicBezTo>
                    <a:pt x="1112847" y="164212"/>
                    <a:pt x="1110182" y="160207"/>
                    <a:pt x="1106183" y="157537"/>
                  </a:cubicBezTo>
                  <a:cubicBezTo>
                    <a:pt x="1104850" y="156202"/>
                    <a:pt x="1102185" y="156202"/>
                    <a:pt x="1102185" y="154866"/>
                  </a:cubicBezTo>
                  <a:cubicBezTo>
                    <a:pt x="1099519" y="146856"/>
                    <a:pt x="1092856" y="144186"/>
                    <a:pt x="1087525" y="137511"/>
                  </a:cubicBezTo>
                  <a:cubicBezTo>
                    <a:pt x="1083526" y="133506"/>
                    <a:pt x="1080861" y="128165"/>
                    <a:pt x="1078195" y="122825"/>
                  </a:cubicBezTo>
                  <a:cubicBezTo>
                    <a:pt x="1075530" y="120155"/>
                    <a:pt x="1074197" y="117485"/>
                    <a:pt x="1070199" y="114815"/>
                  </a:cubicBezTo>
                  <a:cubicBezTo>
                    <a:pt x="1060870" y="110810"/>
                    <a:pt x="1051540" y="106804"/>
                    <a:pt x="1042211" y="101464"/>
                  </a:cubicBezTo>
                  <a:cubicBezTo>
                    <a:pt x="1042211" y="112145"/>
                    <a:pt x="1039546" y="109475"/>
                    <a:pt x="1038213" y="106804"/>
                  </a:cubicBezTo>
                  <a:cubicBezTo>
                    <a:pt x="1038213" y="102799"/>
                    <a:pt x="1035548" y="101464"/>
                    <a:pt x="1031549" y="101464"/>
                  </a:cubicBezTo>
                  <a:cubicBezTo>
                    <a:pt x="1031549" y="101464"/>
                    <a:pt x="1030216" y="101464"/>
                    <a:pt x="1030216" y="100129"/>
                  </a:cubicBezTo>
                  <a:cubicBezTo>
                    <a:pt x="1028884" y="92119"/>
                    <a:pt x="1022220" y="94789"/>
                    <a:pt x="1018222" y="93454"/>
                  </a:cubicBezTo>
                  <a:cubicBezTo>
                    <a:pt x="1015556" y="92119"/>
                    <a:pt x="1012891" y="90784"/>
                    <a:pt x="1010225" y="92119"/>
                  </a:cubicBezTo>
                  <a:cubicBezTo>
                    <a:pt x="1004894" y="93454"/>
                    <a:pt x="1000896" y="89449"/>
                    <a:pt x="995565" y="88114"/>
                  </a:cubicBezTo>
                  <a:cubicBezTo>
                    <a:pt x="994232" y="88114"/>
                    <a:pt x="992899" y="88114"/>
                    <a:pt x="991567" y="89449"/>
                  </a:cubicBezTo>
                  <a:cubicBezTo>
                    <a:pt x="988901" y="92119"/>
                    <a:pt x="986236" y="92119"/>
                    <a:pt x="982237" y="89449"/>
                  </a:cubicBezTo>
                  <a:cubicBezTo>
                    <a:pt x="976906" y="85444"/>
                    <a:pt x="971575" y="85444"/>
                    <a:pt x="964912" y="88114"/>
                  </a:cubicBezTo>
                  <a:cubicBezTo>
                    <a:pt x="962246" y="89449"/>
                    <a:pt x="959581" y="89449"/>
                    <a:pt x="956915" y="88114"/>
                  </a:cubicBezTo>
                  <a:cubicBezTo>
                    <a:pt x="951584" y="85444"/>
                    <a:pt x="946253" y="81438"/>
                    <a:pt x="939589" y="78768"/>
                  </a:cubicBezTo>
                  <a:cubicBezTo>
                    <a:pt x="938257" y="78768"/>
                    <a:pt x="936924" y="77433"/>
                    <a:pt x="935591" y="77433"/>
                  </a:cubicBezTo>
                  <a:cubicBezTo>
                    <a:pt x="927595" y="78768"/>
                    <a:pt x="920931" y="76098"/>
                    <a:pt x="912934" y="78768"/>
                  </a:cubicBezTo>
                  <a:cubicBezTo>
                    <a:pt x="908936" y="80103"/>
                    <a:pt x="903605" y="80103"/>
                    <a:pt x="900940" y="85444"/>
                  </a:cubicBezTo>
                  <a:cubicBezTo>
                    <a:pt x="899607" y="86779"/>
                    <a:pt x="895609" y="86779"/>
                    <a:pt x="892943" y="88114"/>
                  </a:cubicBezTo>
                  <a:cubicBezTo>
                    <a:pt x="886279" y="89449"/>
                    <a:pt x="879615" y="90784"/>
                    <a:pt x="872952" y="88114"/>
                  </a:cubicBezTo>
                  <a:cubicBezTo>
                    <a:pt x="867621" y="85444"/>
                    <a:pt x="860957" y="86779"/>
                    <a:pt x="855626" y="85444"/>
                  </a:cubicBezTo>
                  <a:cubicBezTo>
                    <a:pt x="851628" y="84108"/>
                    <a:pt x="848962" y="81438"/>
                    <a:pt x="846297" y="80103"/>
                  </a:cubicBezTo>
                  <a:cubicBezTo>
                    <a:pt x="844964" y="78768"/>
                    <a:pt x="843631" y="77433"/>
                    <a:pt x="842298" y="77433"/>
                  </a:cubicBezTo>
                  <a:cubicBezTo>
                    <a:pt x="834302" y="74763"/>
                    <a:pt x="827638" y="69423"/>
                    <a:pt x="823640" y="62748"/>
                  </a:cubicBezTo>
                  <a:cubicBezTo>
                    <a:pt x="820974" y="58742"/>
                    <a:pt x="816976" y="54737"/>
                    <a:pt x="814311" y="50732"/>
                  </a:cubicBezTo>
                  <a:cubicBezTo>
                    <a:pt x="804981" y="48062"/>
                    <a:pt x="806314" y="37382"/>
                    <a:pt x="800983" y="32041"/>
                  </a:cubicBezTo>
                  <a:cubicBezTo>
                    <a:pt x="796985" y="26701"/>
                    <a:pt x="792987" y="24031"/>
                    <a:pt x="786323" y="22696"/>
                  </a:cubicBezTo>
                  <a:lnTo>
                    <a:pt x="784990" y="22696"/>
                  </a:lnTo>
                  <a:cubicBezTo>
                    <a:pt x="778327" y="17356"/>
                    <a:pt x="771663" y="21361"/>
                    <a:pt x="763666" y="21361"/>
                  </a:cubicBezTo>
                  <a:cubicBezTo>
                    <a:pt x="761001" y="21361"/>
                    <a:pt x="757003" y="18691"/>
                    <a:pt x="754337" y="17356"/>
                  </a:cubicBezTo>
                  <a:cubicBezTo>
                    <a:pt x="753004" y="14686"/>
                    <a:pt x="751671" y="13351"/>
                    <a:pt x="750339" y="13351"/>
                  </a:cubicBezTo>
                  <a:cubicBezTo>
                    <a:pt x="742342" y="12015"/>
                    <a:pt x="735678" y="6675"/>
                    <a:pt x="729015" y="0"/>
                  </a:cubicBezTo>
                  <a:cubicBezTo>
                    <a:pt x="726349" y="1335"/>
                    <a:pt x="723684" y="2670"/>
                    <a:pt x="721018" y="2670"/>
                  </a:cubicBezTo>
                  <a:cubicBezTo>
                    <a:pt x="718353" y="4005"/>
                    <a:pt x="714354" y="4005"/>
                    <a:pt x="710356" y="4005"/>
                  </a:cubicBezTo>
                  <a:cubicBezTo>
                    <a:pt x="705025" y="2670"/>
                    <a:pt x="699694" y="4005"/>
                    <a:pt x="694363" y="8010"/>
                  </a:cubicBezTo>
                  <a:cubicBezTo>
                    <a:pt x="691698" y="9345"/>
                    <a:pt x="690365" y="10680"/>
                    <a:pt x="687699" y="12015"/>
                  </a:cubicBezTo>
                  <a:cubicBezTo>
                    <a:pt x="685034" y="13351"/>
                    <a:pt x="683701" y="16021"/>
                    <a:pt x="681036" y="17356"/>
                  </a:cubicBezTo>
                  <a:cubicBezTo>
                    <a:pt x="679703" y="18691"/>
                    <a:pt x="677037" y="18691"/>
                    <a:pt x="675705" y="20026"/>
                  </a:cubicBezTo>
                  <a:lnTo>
                    <a:pt x="667708" y="24031"/>
                  </a:lnTo>
                  <a:cubicBezTo>
                    <a:pt x="667708" y="24031"/>
                    <a:pt x="666375" y="25366"/>
                    <a:pt x="666375" y="24031"/>
                  </a:cubicBezTo>
                  <a:cubicBezTo>
                    <a:pt x="661044" y="21361"/>
                    <a:pt x="657046" y="26701"/>
                    <a:pt x="653048" y="29371"/>
                  </a:cubicBezTo>
                  <a:cubicBezTo>
                    <a:pt x="649050" y="32041"/>
                    <a:pt x="643719" y="32041"/>
                    <a:pt x="639720" y="34711"/>
                  </a:cubicBezTo>
                  <a:lnTo>
                    <a:pt x="638388" y="34711"/>
                  </a:lnTo>
                  <a:cubicBezTo>
                    <a:pt x="631724" y="36046"/>
                    <a:pt x="625060" y="38717"/>
                    <a:pt x="618396" y="40052"/>
                  </a:cubicBezTo>
                  <a:cubicBezTo>
                    <a:pt x="615731" y="40052"/>
                    <a:pt x="614398" y="41387"/>
                    <a:pt x="611733" y="42722"/>
                  </a:cubicBezTo>
                  <a:cubicBezTo>
                    <a:pt x="607734" y="44057"/>
                    <a:pt x="603736" y="46727"/>
                    <a:pt x="599738" y="48062"/>
                  </a:cubicBezTo>
                  <a:cubicBezTo>
                    <a:pt x="597072" y="49397"/>
                    <a:pt x="593074" y="50732"/>
                    <a:pt x="590409" y="52067"/>
                  </a:cubicBezTo>
                  <a:lnTo>
                    <a:pt x="586410" y="52067"/>
                  </a:lnTo>
                  <a:cubicBezTo>
                    <a:pt x="586410" y="52067"/>
                    <a:pt x="583745" y="52067"/>
                    <a:pt x="582412" y="54737"/>
                  </a:cubicBezTo>
                  <a:cubicBezTo>
                    <a:pt x="577081" y="52067"/>
                    <a:pt x="570417" y="50732"/>
                    <a:pt x="565086" y="48062"/>
                  </a:cubicBezTo>
                  <a:cubicBezTo>
                    <a:pt x="561088" y="46727"/>
                    <a:pt x="551759" y="49397"/>
                    <a:pt x="549093" y="53402"/>
                  </a:cubicBezTo>
                  <a:cubicBezTo>
                    <a:pt x="547761" y="54737"/>
                    <a:pt x="546428" y="56072"/>
                    <a:pt x="545095" y="56072"/>
                  </a:cubicBezTo>
                  <a:cubicBezTo>
                    <a:pt x="543762" y="56072"/>
                    <a:pt x="541097" y="54737"/>
                    <a:pt x="539764" y="54737"/>
                  </a:cubicBezTo>
                  <a:cubicBezTo>
                    <a:pt x="538431" y="54737"/>
                    <a:pt x="537099" y="56072"/>
                    <a:pt x="534433" y="56072"/>
                  </a:cubicBezTo>
                  <a:cubicBezTo>
                    <a:pt x="534433" y="57407"/>
                    <a:pt x="535766" y="58742"/>
                    <a:pt x="535766" y="60077"/>
                  </a:cubicBezTo>
                  <a:cubicBezTo>
                    <a:pt x="531768" y="61413"/>
                    <a:pt x="525104" y="72093"/>
                    <a:pt x="525104" y="77433"/>
                  </a:cubicBezTo>
                  <a:cubicBezTo>
                    <a:pt x="518440" y="80103"/>
                    <a:pt x="510444" y="81438"/>
                    <a:pt x="507778" y="89449"/>
                  </a:cubicBezTo>
                  <a:cubicBezTo>
                    <a:pt x="507778" y="90784"/>
                    <a:pt x="506445" y="90784"/>
                    <a:pt x="506445" y="92119"/>
                  </a:cubicBezTo>
                  <a:cubicBezTo>
                    <a:pt x="498449" y="93454"/>
                    <a:pt x="497116" y="101464"/>
                    <a:pt x="493118" y="108139"/>
                  </a:cubicBezTo>
                  <a:lnTo>
                    <a:pt x="493118" y="110810"/>
                  </a:lnTo>
                  <a:cubicBezTo>
                    <a:pt x="491785" y="110810"/>
                    <a:pt x="490452" y="112145"/>
                    <a:pt x="489119" y="112145"/>
                  </a:cubicBezTo>
                  <a:cubicBezTo>
                    <a:pt x="483789" y="114815"/>
                    <a:pt x="481123" y="118820"/>
                    <a:pt x="479790" y="125495"/>
                  </a:cubicBezTo>
                  <a:cubicBezTo>
                    <a:pt x="478457" y="132171"/>
                    <a:pt x="478457" y="137511"/>
                    <a:pt x="477125" y="144186"/>
                  </a:cubicBezTo>
                  <a:cubicBezTo>
                    <a:pt x="474459" y="142851"/>
                    <a:pt x="470461" y="145521"/>
                    <a:pt x="469128" y="141516"/>
                  </a:cubicBezTo>
                  <a:lnTo>
                    <a:pt x="466463" y="141516"/>
                  </a:lnTo>
                  <a:cubicBezTo>
                    <a:pt x="462464" y="146856"/>
                    <a:pt x="458466" y="152196"/>
                    <a:pt x="454468" y="156202"/>
                  </a:cubicBezTo>
                  <a:cubicBezTo>
                    <a:pt x="450470" y="158872"/>
                    <a:pt x="446471" y="160207"/>
                    <a:pt x="441140" y="162877"/>
                  </a:cubicBezTo>
                  <a:lnTo>
                    <a:pt x="441140" y="165547"/>
                  </a:lnTo>
                  <a:cubicBezTo>
                    <a:pt x="435809" y="164212"/>
                    <a:pt x="431811" y="162877"/>
                    <a:pt x="427813" y="160207"/>
                  </a:cubicBezTo>
                  <a:cubicBezTo>
                    <a:pt x="426480" y="160207"/>
                    <a:pt x="425147" y="158872"/>
                    <a:pt x="425147" y="158872"/>
                  </a:cubicBezTo>
                  <a:cubicBezTo>
                    <a:pt x="423815" y="158872"/>
                    <a:pt x="423815" y="157537"/>
                    <a:pt x="423815" y="157537"/>
                  </a:cubicBezTo>
                  <a:cubicBezTo>
                    <a:pt x="422482" y="157537"/>
                    <a:pt x="422482" y="158872"/>
                    <a:pt x="422482" y="160207"/>
                  </a:cubicBezTo>
                  <a:cubicBezTo>
                    <a:pt x="422482" y="165547"/>
                    <a:pt x="419816" y="164212"/>
                    <a:pt x="417151" y="162877"/>
                  </a:cubicBezTo>
                  <a:cubicBezTo>
                    <a:pt x="414485" y="161542"/>
                    <a:pt x="411820" y="161542"/>
                    <a:pt x="410487" y="165547"/>
                  </a:cubicBezTo>
                  <a:cubicBezTo>
                    <a:pt x="410487" y="166882"/>
                    <a:pt x="409154" y="168217"/>
                    <a:pt x="407822" y="168217"/>
                  </a:cubicBezTo>
                  <a:cubicBezTo>
                    <a:pt x="403823" y="169552"/>
                    <a:pt x="399825" y="170887"/>
                    <a:pt x="398492" y="174892"/>
                  </a:cubicBezTo>
                  <a:cubicBezTo>
                    <a:pt x="397160" y="177562"/>
                    <a:pt x="395827" y="178897"/>
                    <a:pt x="393161" y="181568"/>
                  </a:cubicBezTo>
                  <a:lnTo>
                    <a:pt x="373170" y="181568"/>
                  </a:lnTo>
                  <a:cubicBezTo>
                    <a:pt x="370505" y="181568"/>
                    <a:pt x="367839" y="181568"/>
                    <a:pt x="365174" y="182903"/>
                  </a:cubicBezTo>
                  <a:cubicBezTo>
                    <a:pt x="362508" y="182903"/>
                    <a:pt x="359843" y="184238"/>
                    <a:pt x="355844" y="185573"/>
                  </a:cubicBezTo>
                  <a:cubicBezTo>
                    <a:pt x="353179" y="186908"/>
                    <a:pt x="349181" y="189578"/>
                    <a:pt x="346515" y="190913"/>
                  </a:cubicBezTo>
                  <a:cubicBezTo>
                    <a:pt x="345182" y="192248"/>
                    <a:pt x="343850" y="192248"/>
                    <a:pt x="342517" y="192248"/>
                  </a:cubicBezTo>
                  <a:cubicBezTo>
                    <a:pt x="335853" y="192248"/>
                    <a:pt x="331855" y="196253"/>
                    <a:pt x="327857" y="200258"/>
                  </a:cubicBezTo>
                  <a:cubicBezTo>
                    <a:pt x="323858" y="202928"/>
                    <a:pt x="321193" y="206934"/>
                    <a:pt x="317195" y="209604"/>
                  </a:cubicBezTo>
                  <a:cubicBezTo>
                    <a:pt x="314529" y="210939"/>
                    <a:pt x="311864" y="212274"/>
                    <a:pt x="310531" y="213609"/>
                  </a:cubicBezTo>
                  <a:cubicBezTo>
                    <a:pt x="307865" y="214944"/>
                    <a:pt x="306533" y="217614"/>
                    <a:pt x="303867" y="217614"/>
                  </a:cubicBezTo>
                  <a:cubicBezTo>
                    <a:pt x="301202" y="218949"/>
                    <a:pt x="297203" y="218949"/>
                    <a:pt x="294538" y="217614"/>
                  </a:cubicBezTo>
                  <a:cubicBezTo>
                    <a:pt x="290540" y="214944"/>
                    <a:pt x="286541" y="217614"/>
                    <a:pt x="283876" y="218949"/>
                  </a:cubicBezTo>
                  <a:cubicBezTo>
                    <a:pt x="279878" y="220284"/>
                    <a:pt x="277212" y="222954"/>
                    <a:pt x="274547" y="224289"/>
                  </a:cubicBezTo>
                  <a:cubicBezTo>
                    <a:pt x="275879" y="225624"/>
                    <a:pt x="275879" y="226959"/>
                    <a:pt x="277212" y="228295"/>
                  </a:cubicBezTo>
                  <a:lnTo>
                    <a:pt x="273214" y="228295"/>
                  </a:lnTo>
                  <a:cubicBezTo>
                    <a:pt x="273214" y="229630"/>
                    <a:pt x="271881" y="230965"/>
                    <a:pt x="271881" y="232300"/>
                  </a:cubicBezTo>
                  <a:cubicBezTo>
                    <a:pt x="270548" y="232300"/>
                    <a:pt x="269216" y="230965"/>
                    <a:pt x="269216" y="230965"/>
                  </a:cubicBezTo>
                  <a:cubicBezTo>
                    <a:pt x="265217" y="233635"/>
                    <a:pt x="261219" y="236305"/>
                    <a:pt x="257221" y="237640"/>
                  </a:cubicBezTo>
                  <a:cubicBezTo>
                    <a:pt x="255888" y="237640"/>
                    <a:pt x="254555" y="238975"/>
                    <a:pt x="254555" y="238975"/>
                  </a:cubicBezTo>
                  <a:cubicBezTo>
                    <a:pt x="249224" y="237640"/>
                    <a:pt x="242560" y="238975"/>
                    <a:pt x="238562" y="234970"/>
                  </a:cubicBezTo>
                  <a:cubicBezTo>
                    <a:pt x="235897" y="232300"/>
                    <a:pt x="231898" y="230965"/>
                    <a:pt x="229233" y="228295"/>
                  </a:cubicBezTo>
                  <a:cubicBezTo>
                    <a:pt x="225235" y="225624"/>
                    <a:pt x="219904" y="226959"/>
                    <a:pt x="215905" y="233635"/>
                  </a:cubicBezTo>
                  <a:lnTo>
                    <a:pt x="197247" y="214944"/>
                  </a:lnTo>
                  <a:cubicBezTo>
                    <a:pt x="195914" y="216279"/>
                    <a:pt x="193249" y="217614"/>
                    <a:pt x="191916" y="218949"/>
                  </a:cubicBezTo>
                  <a:cubicBezTo>
                    <a:pt x="190583" y="218949"/>
                    <a:pt x="190583" y="220284"/>
                    <a:pt x="189250" y="220284"/>
                  </a:cubicBezTo>
                  <a:cubicBezTo>
                    <a:pt x="183919" y="221619"/>
                    <a:pt x="178588" y="222954"/>
                    <a:pt x="171925" y="224289"/>
                  </a:cubicBezTo>
                  <a:cubicBezTo>
                    <a:pt x="167926" y="225624"/>
                    <a:pt x="165261" y="226959"/>
                    <a:pt x="165261" y="232300"/>
                  </a:cubicBezTo>
                  <a:cubicBezTo>
                    <a:pt x="159930" y="234970"/>
                    <a:pt x="154599" y="233635"/>
                    <a:pt x="150601" y="238975"/>
                  </a:cubicBezTo>
                  <a:lnTo>
                    <a:pt x="146602" y="238975"/>
                  </a:lnTo>
                  <a:cubicBezTo>
                    <a:pt x="138606" y="234970"/>
                    <a:pt x="131942" y="236305"/>
                    <a:pt x="126611" y="242980"/>
                  </a:cubicBezTo>
                  <a:cubicBezTo>
                    <a:pt x="125278" y="244315"/>
                    <a:pt x="123946" y="244315"/>
                    <a:pt x="121280" y="244315"/>
                  </a:cubicBezTo>
                  <a:cubicBezTo>
                    <a:pt x="114616" y="242980"/>
                    <a:pt x="109285" y="246985"/>
                    <a:pt x="103954" y="250991"/>
                  </a:cubicBezTo>
                  <a:cubicBezTo>
                    <a:pt x="101289" y="253661"/>
                    <a:pt x="98623" y="254996"/>
                    <a:pt x="94625" y="254996"/>
                  </a:cubicBezTo>
                  <a:cubicBezTo>
                    <a:pt x="87961" y="256331"/>
                    <a:pt x="82630" y="256331"/>
                    <a:pt x="75967" y="256331"/>
                  </a:cubicBezTo>
                  <a:cubicBezTo>
                    <a:pt x="75967" y="256331"/>
                    <a:pt x="74634" y="256331"/>
                    <a:pt x="74634" y="257666"/>
                  </a:cubicBezTo>
                  <a:cubicBezTo>
                    <a:pt x="69303" y="264341"/>
                    <a:pt x="62639" y="264341"/>
                    <a:pt x="54643" y="264341"/>
                  </a:cubicBezTo>
                  <a:cubicBezTo>
                    <a:pt x="46646" y="264341"/>
                    <a:pt x="38650" y="265676"/>
                    <a:pt x="31986" y="272351"/>
                  </a:cubicBezTo>
                  <a:cubicBezTo>
                    <a:pt x="27988" y="276357"/>
                    <a:pt x="22657" y="279027"/>
                    <a:pt x="17326" y="283032"/>
                  </a:cubicBezTo>
                  <a:cubicBezTo>
                    <a:pt x="15993" y="283032"/>
                    <a:pt x="14660" y="284367"/>
                    <a:pt x="14660" y="284367"/>
                  </a:cubicBezTo>
                  <a:cubicBezTo>
                    <a:pt x="10662" y="284367"/>
                    <a:pt x="5331" y="283032"/>
                    <a:pt x="1333" y="283032"/>
                  </a:cubicBezTo>
                  <a:cubicBezTo>
                    <a:pt x="0" y="299053"/>
                    <a:pt x="2665" y="316408"/>
                    <a:pt x="3998" y="333764"/>
                  </a:cubicBezTo>
                  <a:close/>
                </a:path>
              </a:pathLst>
            </a:custGeom>
            <a:blipFill>
              <a:blip r:embed="rId13"/>
              <a:stretch>
                <a:fillRect l="-14092" r="-575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5" name="TextBox 45"/>
          <p:cNvSpPr txBox="1"/>
          <p:nvPr/>
        </p:nvSpPr>
        <p:spPr>
          <a:xfrm>
            <a:off x="2126549" y="2026699"/>
            <a:ext cx="7632155" cy="10439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85"/>
              </a:lnSpc>
            </a:pPr>
            <a:r>
              <a:rPr lang="en-US" sz="4109" spc="205" dirty="0">
                <a:solidFill>
                  <a:srgbClr val="FD6220"/>
                </a:solidFill>
                <a:latin typeface="Archivo Black"/>
                <a:ea typeface="Archivo Black"/>
                <a:cs typeface="Archivo Black"/>
                <a:sym typeface="Archivo Black"/>
              </a:rPr>
              <a:t>Diagnostic Review: </a:t>
            </a:r>
            <a:r>
              <a:rPr lang="en-US" sz="4109" spc="205" dirty="0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Purpose and Aim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4573262" y="3939906"/>
            <a:ext cx="3549601" cy="7739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088"/>
              </a:lnSpc>
              <a:spcBef>
                <a:spcPct val="0"/>
              </a:spcBef>
            </a:pPr>
            <a:r>
              <a:rPr lang="en-US" sz="1546" spc="24" dirty="0">
                <a:solidFill>
                  <a:srgbClr val="1C2120"/>
                </a:solidFill>
                <a:latin typeface="Poppins"/>
                <a:ea typeface="Poppins"/>
                <a:cs typeface="Poppins"/>
                <a:sym typeface="Poppins"/>
              </a:rPr>
              <a:t>D</a:t>
            </a:r>
            <a:r>
              <a:rPr lang="en-US" sz="1546" u="none" spc="24" dirty="0">
                <a:solidFill>
                  <a:srgbClr val="1C2120"/>
                </a:solidFill>
                <a:latin typeface="Poppins"/>
                <a:ea typeface="Poppins"/>
                <a:cs typeface="Poppins"/>
                <a:sym typeface="Poppins"/>
              </a:rPr>
              <a:t>eclining donor engagement and donation rates in the recent years visible via channels and segments. 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4573262" y="7036519"/>
            <a:ext cx="3836644" cy="7822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030"/>
              </a:lnSpc>
            </a:pPr>
            <a:r>
              <a:rPr lang="en-US" sz="1637" spc="27">
                <a:solidFill>
                  <a:srgbClr val="1C2120"/>
                </a:solidFill>
                <a:latin typeface="Poppins"/>
                <a:ea typeface="Poppins"/>
                <a:cs typeface="Poppins"/>
                <a:sym typeface="Poppins"/>
              </a:rPr>
              <a:t>Un</a:t>
            </a:r>
            <a:r>
              <a:rPr lang="en-US" sz="1637" u="none" spc="27">
                <a:solidFill>
                  <a:srgbClr val="1C2120"/>
                </a:solidFill>
                <a:latin typeface="Poppins"/>
                <a:ea typeface="Poppins"/>
                <a:cs typeface="Poppins"/>
                <a:sym typeface="Poppins"/>
              </a:rPr>
              <a:t>derstanding the root causes behind poor engagement using data diagnostics.</a:t>
            </a:r>
          </a:p>
        </p:txBody>
      </p:sp>
      <p:grpSp>
        <p:nvGrpSpPr>
          <p:cNvPr id="95" name="Group 2">
            <a:extLst>
              <a:ext uri="{FF2B5EF4-FFF2-40B4-BE49-F238E27FC236}">
                <a16:creationId xmlns:a16="http://schemas.microsoft.com/office/drawing/2014/main" id="{1721F188-EFDC-C18E-DF07-BAF89EDCB827}"/>
              </a:ext>
            </a:extLst>
          </p:cNvPr>
          <p:cNvGrpSpPr/>
          <p:nvPr/>
        </p:nvGrpSpPr>
        <p:grpSpPr>
          <a:xfrm>
            <a:off x="-8256391" y="3723091"/>
            <a:ext cx="3526884" cy="4155744"/>
            <a:chOff x="0" y="0"/>
            <a:chExt cx="2456180" cy="2894128"/>
          </a:xfrm>
        </p:grpSpPr>
        <p:sp>
          <p:nvSpPr>
            <p:cNvPr id="96" name="Freeform 3">
              <a:extLst>
                <a:ext uri="{FF2B5EF4-FFF2-40B4-BE49-F238E27FC236}">
                  <a16:creationId xmlns:a16="http://schemas.microsoft.com/office/drawing/2014/main" id="{E06A4F17-09A9-5F59-947A-809E8F13B079}"/>
                </a:ext>
              </a:extLst>
            </p:cNvPr>
            <p:cNvSpPr/>
            <p:nvPr/>
          </p:nvSpPr>
          <p:spPr>
            <a:xfrm>
              <a:off x="-40640" y="-8890"/>
              <a:ext cx="2490470" cy="2908099"/>
            </a:xfrm>
            <a:custGeom>
              <a:avLst/>
              <a:gdLst/>
              <a:ahLst/>
              <a:cxnLst/>
              <a:rect l="l" t="t" r="r" b="b"/>
              <a:pathLst>
                <a:path w="2490470" h="2908099">
                  <a:moveTo>
                    <a:pt x="2298700" y="575983"/>
                  </a:moveTo>
                  <a:cubicBezTo>
                    <a:pt x="2292350" y="574586"/>
                    <a:pt x="2287270" y="573189"/>
                    <a:pt x="2280920" y="570396"/>
                  </a:cubicBezTo>
                  <a:cubicBezTo>
                    <a:pt x="2288540" y="573189"/>
                    <a:pt x="2294890" y="574586"/>
                    <a:pt x="2298700" y="575983"/>
                  </a:cubicBezTo>
                  <a:close/>
                  <a:moveTo>
                    <a:pt x="232410" y="870703"/>
                  </a:moveTo>
                  <a:cubicBezTo>
                    <a:pt x="260350" y="888861"/>
                    <a:pt x="290830" y="907020"/>
                    <a:pt x="318770" y="920987"/>
                  </a:cubicBezTo>
                  <a:cubicBezTo>
                    <a:pt x="346710" y="934955"/>
                    <a:pt x="373380" y="944733"/>
                    <a:pt x="391160" y="947526"/>
                  </a:cubicBezTo>
                  <a:cubicBezTo>
                    <a:pt x="429260" y="960097"/>
                    <a:pt x="406400" y="1004794"/>
                    <a:pt x="415290" y="1039714"/>
                  </a:cubicBezTo>
                  <a:cubicBezTo>
                    <a:pt x="444500" y="1018762"/>
                    <a:pt x="468630" y="1048094"/>
                    <a:pt x="497840" y="1027143"/>
                  </a:cubicBezTo>
                  <a:cubicBezTo>
                    <a:pt x="499110" y="1032730"/>
                    <a:pt x="524510" y="1029936"/>
                    <a:pt x="554990" y="1027143"/>
                  </a:cubicBezTo>
                  <a:cubicBezTo>
                    <a:pt x="585470" y="1024349"/>
                    <a:pt x="622300" y="1017365"/>
                    <a:pt x="646430" y="1011778"/>
                  </a:cubicBezTo>
                  <a:cubicBezTo>
                    <a:pt x="646430" y="1011778"/>
                    <a:pt x="650240" y="1007588"/>
                    <a:pt x="659130" y="1002001"/>
                  </a:cubicBezTo>
                  <a:cubicBezTo>
                    <a:pt x="668020" y="996414"/>
                    <a:pt x="684530" y="989430"/>
                    <a:pt x="708660" y="985239"/>
                  </a:cubicBezTo>
                  <a:cubicBezTo>
                    <a:pt x="725170" y="982446"/>
                    <a:pt x="722630" y="969875"/>
                    <a:pt x="720090" y="958701"/>
                  </a:cubicBezTo>
                  <a:cubicBezTo>
                    <a:pt x="722630" y="969875"/>
                    <a:pt x="722630" y="969875"/>
                    <a:pt x="723900" y="982446"/>
                  </a:cubicBezTo>
                  <a:cubicBezTo>
                    <a:pt x="735330" y="955907"/>
                    <a:pt x="772160" y="972668"/>
                    <a:pt x="786130" y="957304"/>
                  </a:cubicBezTo>
                  <a:cubicBezTo>
                    <a:pt x="788670" y="968478"/>
                    <a:pt x="788670" y="968478"/>
                    <a:pt x="789940" y="981049"/>
                  </a:cubicBezTo>
                  <a:cubicBezTo>
                    <a:pt x="797560" y="974065"/>
                    <a:pt x="805180" y="968478"/>
                    <a:pt x="812800" y="965684"/>
                  </a:cubicBezTo>
                  <a:cubicBezTo>
                    <a:pt x="820420" y="962891"/>
                    <a:pt x="829310" y="961494"/>
                    <a:pt x="836930" y="961494"/>
                  </a:cubicBezTo>
                  <a:cubicBezTo>
                    <a:pt x="853440" y="960097"/>
                    <a:pt x="869950" y="960097"/>
                    <a:pt x="885190" y="951717"/>
                  </a:cubicBezTo>
                  <a:cubicBezTo>
                    <a:pt x="886460" y="962891"/>
                    <a:pt x="886460" y="962891"/>
                    <a:pt x="889000" y="975462"/>
                  </a:cubicBezTo>
                  <a:cubicBezTo>
                    <a:pt x="905510" y="972668"/>
                    <a:pt x="920750" y="969875"/>
                    <a:pt x="922020" y="982446"/>
                  </a:cubicBezTo>
                  <a:cubicBezTo>
                    <a:pt x="923290" y="993620"/>
                    <a:pt x="923290" y="993620"/>
                    <a:pt x="924560" y="1006191"/>
                  </a:cubicBezTo>
                  <a:cubicBezTo>
                    <a:pt x="933450" y="1010381"/>
                    <a:pt x="944880" y="1006191"/>
                    <a:pt x="955040" y="1002001"/>
                  </a:cubicBezTo>
                  <a:cubicBezTo>
                    <a:pt x="965200" y="999207"/>
                    <a:pt x="972820" y="997810"/>
                    <a:pt x="974090" y="1010381"/>
                  </a:cubicBezTo>
                  <a:cubicBezTo>
                    <a:pt x="972820" y="999207"/>
                    <a:pt x="972820" y="999207"/>
                    <a:pt x="971550" y="986636"/>
                  </a:cubicBezTo>
                  <a:cubicBezTo>
                    <a:pt x="1036320" y="979652"/>
                    <a:pt x="1084580" y="983843"/>
                    <a:pt x="1134110" y="992223"/>
                  </a:cubicBezTo>
                  <a:cubicBezTo>
                    <a:pt x="1167130" y="1002001"/>
                    <a:pt x="1201420" y="1006191"/>
                    <a:pt x="1235710" y="1008985"/>
                  </a:cubicBezTo>
                  <a:cubicBezTo>
                    <a:pt x="1271270" y="1011778"/>
                    <a:pt x="1306830" y="1011778"/>
                    <a:pt x="1343660" y="1008985"/>
                  </a:cubicBezTo>
                  <a:cubicBezTo>
                    <a:pt x="1417320" y="1006191"/>
                    <a:pt x="1492250" y="993620"/>
                    <a:pt x="1565910" y="988033"/>
                  </a:cubicBezTo>
                  <a:cubicBezTo>
                    <a:pt x="1582420" y="989430"/>
                    <a:pt x="1598930" y="965684"/>
                    <a:pt x="1584960" y="941939"/>
                  </a:cubicBezTo>
                  <a:cubicBezTo>
                    <a:pt x="1601470" y="943336"/>
                    <a:pt x="1617980" y="943336"/>
                    <a:pt x="1633220" y="944733"/>
                  </a:cubicBezTo>
                  <a:cubicBezTo>
                    <a:pt x="1664970" y="947526"/>
                    <a:pt x="1652270" y="911210"/>
                    <a:pt x="1684020" y="914004"/>
                  </a:cubicBezTo>
                  <a:cubicBezTo>
                    <a:pt x="1817370" y="895845"/>
                    <a:pt x="1949450" y="919591"/>
                    <a:pt x="2078990" y="950320"/>
                  </a:cubicBezTo>
                  <a:lnTo>
                    <a:pt x="2175510" y="975462"/>
                  </a:lnTo>
                  <a:cubicBezTo>
                    <a:pt x="2207260" y="983843"/>
                    <a:pt x="2239010" y="995017"/>
                    <a:pt x="2272030" y="1003397"/>
                  </a:cubicBezTo>
                  <a:cubicBezTo>
                    <a:pt x="2288540" y="1007588"/>
                    <a:pt x="2303780" y="1011778"/>
                    <a:pt x="2320290" y="1015968"/>
                  </a:cubicBezTo>
                  <a:lnTo>
                    <a:pt x="2368550" y="1029936"/>
                  </a:lnTo>
                  <a:cubicBezTo>
                    <a:pt x="2400300" y="1038317"/>
                    <a:pt x="2433320" y="1046698"/>
                    <a:pt x="2466340" y="1052285"/>
                  </a:cubicBezTo>
                  <a:cubicBezTo>
                    <a:pt x="2435860" y="1035523"/>
                    <a:pt x="2410460" y="1018762"/>
                    <a:pt x="2383790" y="1003397"/>
                  </a:cubicBezTo>
                  <a:cubicBezTo>
                    <a:pt x="2371090" y="996414"/>
                    <a:pt x="2357120" y="989430"/>
                    <a:pt x="2343150" y="983843"/>
                  </a:cubicBezTo>
                  <a:cubicBezTo>
                    <a:pt x="2329180" y="978255"/>
                    <a:pt x="2312670" y="975462"/>
                    <a:pt x="2296160" y="972668"/>
                  </a:cubicBezTo>
                  <a:cubicBezTo>
                    <a:pt x="2298700" y="961494"/>
                    <a:pt x="2305050" y="937749"/>
                    <a:pt x="2288540" y="933558"/>
                  </a:cubicBezTo>
                  <a:cubicBezTo>
                    <a:pt x="2264410" y="923781"/>
                    <a:pt x="2239010" y="915400"/>
                    <a:pt x="2213610" y="908416"/>
                  </a:cubicBezTo>
                  <a:cubicBezTo>
                    <a:pt x="2188210" y="901433"/>
                    <a:pt x="2162810" y="895845"/>
                    <a:pt x="2138680" y="890258"/>
                  </a:cubicBezTo>
                  <a:cubicBezTo>
                    <a:pt x="2114550" y="883274"/>
                    <a:pt x="2092960" y="876291"/>
                    <a:pt x="2075180" y="867910"/>
                  </a:cubicBezTo>
                  <a:cubicBezTo>
                    <a:pt x="2056130" y="858132"/>
                    <a:pt x="2040890" y="848355"/>
                    <a:pt x="2030730" y="834387"/>
                  </a:cubicBezTo>
                  <a:cubicBezTo>
                    <a:pt x="2015490" y="819022"/>
                    <a:pt x="2005330" y="781309"/>
                    <a:pt x="1954530" y="771532"/>
                  </a:cubicBezTo>
                  <a:lnTo>
                    <a:pt x="2005330" y="781309"/>
                  </a:lnTo>
                  <a:cubicBezTo>
                    <a:pt x="2006600" y="770135"/>
                    <a:pt x="2010410" y="746390"/>
                    <a:pt x="2010410" y="746390"/>
                  </a:cubicBezTo>
                  <a:cubicBezTo>
                    <a:pt x="1944370" y="719851"/>
                    <a:pt x="1859280" y="696106"/>
                    <a:pt x="1790700" y="675154"/>
                  </a:cubicBezTo>
                  <a:cubicBezTo>
                    <a:pt x="1790700" y="675154"/>
                    <a:pt x="1793240" y="651409"/>
                    <a:pt x="1794510" y="640235"/>
                  </a:cubicBezTo>
                  <a:lnTo>
                    <a:pt x="1758950" y="636044"/>
                  </a:lnTo>
                  <a:cubicBezTo>
                    <a:pt x="1752600" y="613696"/>
                    <a:pt x="1758950" y="599728"/>
                    <a:pt x="1774190" y="591347"/>
                  </a:cubicBezTo>
                  <a:cubicBezTo>
                    <a:pt x="1781810" y="587157"/>
                    <a:pt x="1791970" y="582967"/>
                    <a:pt x="1803400" y="581570"/>
                  </a:cubicBezTo>
                  <a:cubicBezTo>
                    <a:pt x="1814830" y="580173"/>
                    <a:pt x="1828800" y="578776"/>
                    <a:pt x="1842770" y="578776"/>
                  </a:cubicBezTo>
                  <a:cubicBezTo>
                    <a:pt x="1870710" y="578776"/>
                    <a:pt x="1903730" y="581570"/>
                    <a:pt x="1934210" y="582967"/>
                  </a:cubicBezTo>
                  <a:cubicBezTo>
                    <a:pt x="1941830" y="582967"/>
                    <a:pt x="1949450" y="584363"/>
                    <a:pt x="1957070" y="584363"/>
                  </a:cubicBezTo>
                  <a:cubicBezTo>
                    <a:pt x="1964690" y="585760"/>
                    <a:pt x="1971040" y="585760"/>
                    <a:pt x="1978660" y="587157"/>
                  </a:cubicBezTo>
                  <a:cubicBezTo>
                    <a:pt x="1992630" y="588554"/>
                    <a:pt x="2005330" y="589951"/>
                    <a:pt x="2016760" y="591347"/>
                  </a:cubicBezTo>
                  <a:cubicBezTo>
                    <a:pt x="2018030" y="580173"/>
                    <a:pt x="2021840" y="556428"/>
                    <a:pt x="2024380" y="543857"/>
                  </a:cubicBezTo>
                  <a:lnTo>
                    <a:pt x="1988820" y="536873"/>
                  </a:lnTo>
                  <a:lnTo>
                    <a:pt x="1992630" y="513128"/>
                  </a:lnTo>
                  <a:cubicBezTo>
                    <a:pt x="2019300" y="518715"/>
                    <a:pt x="2045970" y="522905"/>
                    <a:pt x="2071370" y="528492"/>
                  </a:cubicBezTo>
                  <a:cubicBezTo>
                    <a:pt x="2096770" y="534079"/>
                    <a:pt x="2122170" y="538270"/>
                    <a:pt x="2146300" y="543857"/>
                  </a:cubicBezTo>
                  <a:cubicBezTo>
                    <a:pt x="2170430" y="549444"/>
                    <a:pt x="2195830" y="555031"/>
                    <a:pt x="2221230" y="562015"/>
                  </a:cubicBezTo>
                  <a:cubicBezTo>
                    <a:pt x="2231390" y="564808"/>
                    <a:pt x="2241550" y="567602"/>
                    <a:pt x="2252980" y="568999"/>
                  </a:cubicBezTo>
                  <a:cubicBezTo>
                    <a:pt x="2242820" y="566205"/>
                    <a:pt x="2233930" y="564808"/>
                    <a:pt x="2227580" y="563412"/>
                  </a:cubicBezTo>
                  <a:cubicBezTo>
                    <a:pt x="2230120" y="552238"/>
                    <a:pt x="2232660" y="539666"/>
                    <a:pt x="2214880" y="535476"/>
                  </a:cubicBezTo>
                  <a:cubicBezTo>
                    <a:pt x="2232660" y="539666"/>
                    <a:pt x="2251710" y="545254"/>
                    <a:pt x="2272030" y="550841"/>
                  </a:cubicBezTo>
                  <a:cubicBezTo>
                    <a:pt x="2291080" y="556428"/>
                    <a:pt x="2311400" y="563412"/>
                    <a:pt x="2331720" y="568999"/>
                  </a:cubicBezTo>
                  <a:cubicBezTo>
                    <a:pt x="2372360" y="580173"/>
                    <a:pt x="2413000" y="588554"/>
                    <a:pt x="2451100" y="588554"/>
                  </a:cubicBezTo>
                  <a:cubicBezTo>
                    <a:pt x="2471420" y="582967"/>
                    <a:pt x="2463800" y="541063"/>
                    <a:pt x="2411730" y="514524"/>
                  </a:cubicBezTo>
                  <a:cubicBezTo>
                    <a:pt x="2385060" y="506144"/>
                    <a:pt x="2362200" y="500557"/>
                    <a:pt x="2339340" y="493573"/>
                  </a:cubicBezTo>
                  <a:cubicBezTo>
                    <a:pt x="2316480" y="486589"/>
                    <a:pt x="2293620" y="481002"/>
                    <a:pt x="2266950" y="474018"/>
                  </a:cubicBezTo>
                  <a:lnTo>
                    <a:pt x="2272030" y="450273"/>
                  </a:lnTo>
                  <a:cubicBezTo>
                    <a:pt x="2280920" y="453066"/>
                    <a:pt x="2291080" y="455860"/>
                    <a:pt x="2302510" y="458653"/>
                  </a:cubicBezTo>
                  <a:cubicBezTo>
                    <a:pt x="2312670" y="462844"/>
                    <a:pt x="2324100" y="467034"/>
                    <a:pt x="2335530" y="471224"/>
                  </a:cubicBezTo>
                  <a:cubicBezTo>
                    <a:pt x="2358390" y="479605"/>
                    <a:pt x="2381250" y="485192"/>
                    <a:pt x="2400300" y="485192"/>
                  </a:cubicBezTo>
                  <a:cubicBezTo>
                    <a:pt x="2421890" y="478208"/>
                    <a:pt x="2372360" y="440495"/>
                    <a:pt x="2392680" y="433511"/>
                  </a:cubicBezTo>
                  <a:cubicBezTo>
                    <a:pt x="2411730" y="439098"/>
                    <a:pt x="2429510" y="444685"/>
                    <a:pt x="2451100" y="437702"/>
                  </a:cubicBezTo>
                  <a:cubicBezTo>
                    <a:pt x="2423160" y="429321"/>
                    <a:pt x="2390140" y="423734"/>
                    <a:pt x="2358390" y="415353"/>
                  </a:cubicBezTo>
                  <a:cubicBezTo>
                    <a:pt x="2341880" y="411163"/>
                    <a:pt x="2325370" y="406972"/>
                    <a:pt x="2310130" y="402782"/>
                  </a:cubicBezTo>
                  <a:cubicBezTo>
                    <a:pt x="2294890" y="398592"/>
                    <a:pt x="2279650" y="393005"/>
                    <a:pt x="2265680" y="387417"/>
                  </a:cubicBezTo>
                  <a:cubicBezTo>
                    <a:pt x="2249170" y="370656"/>
                    <a:pt x="2232660" y="355291"/>
                    <a:pt x="2237740" y="331546"/>
                  </a:cubicBezTo>
                  <a:cubicBezTo>
                    <a:pt x="2213610" y="328753"/>
                    <a:pt x="2190750" y="323166"/>
                    <a:pt x="2170430" y="316182"/>
                  </a:cubicBezTo>
                  <a:cubicBezTo>
                    <a:pt x="2150110" y="309198"/>
                    <a:pt x="2129790" y="300817"/>
                    <a:pt x="2112010" y="289643"/>
                  </a:cubicBezTo>
                  <a:cubicBezTo>
                    <a:pt x="2076450" y="267294"/>
                    <a:pt x="2045970" y="237962"/>
                    <a:pt x="2021840" y="203042"/>
                  </a:cubicBezTo>
                  <a:cubicBezTo>
                    <a:pt x="2010410" y="183488"/>
                    <a:pt x="1950720" y="176504"/>
                    <a:pt x="1897380" y="170916"/>
                  </a:cubicBezTo>
                  <a:lnTo>
                    <a:pt x="1844040" y="154155"/>
                  </a:lnTo>
                  <a:cubicBezTo>
                    <a:pt x="1823720" y="148568"/>
                    <a:pt x="1802130" y="144378"/>
                    <a:pt x="1781810" y="138791"/>
                  </a:cubicBezTo>
                  <a:cubicBezTo>
                    <a:pt x="1760220" y="134600"/>
                    <a:pt x="1739900" y="129013"/>
                    <a:pt x="1718310" y="124823"/>
                  </a:cubicBezTo>
                  <a:cubicBezTo>
                    <a:pt x="1708150" y="122029"/>
                    <a:pt x="1696720" y="120632"/>
                    <a:pt x="1686560" y="117839"/>
                  </a:cubicBezTo>
                  <a:lnTo>
                    <a:pt x="1654810" y="113649"/>
                  </a:lnTo>
                  <a:cubicBezTo>
                    <a:pt x="1611630" y="108061"/>
                    <a:pt x="1568450" y="101077"/>
                    <a:pt x="1526540" y="96887"/>
                  </a:cubicBezTo>
                  <a:cubicBezTo>
                    <a:pt x="1483360" y="92697"/>
                    <a:pt x="1440180" y="89903"/>
                    <a:pt x="1397000" y="85713"/>
                  </a:cubicBezTo>
                  <a:cubicBezTo>
                    <a:pt x="1353820" y="81523"/>
                    <a:pt x="1310640" y="80126"/>
                    <a:pt x="1267460" y="78729"/>
                  </a:cubicBezTo>
                  <a:cubicBezTo>
                    <a:pt x="1224280" y="75935"/>
                    <a:pt x="1182370" y="73142"/>
                    <a:pt x="1139190" y="71745"/>
                  </a:cubicBezTo>
                  <a:cubicBezTo>
                    <a:pt x="1094740" y="64761"/>
                    <a:pt x="1052830" y="61968"/>
                    <a:pt x="1010920" y="57777"/>
                  </a:cubicBezTo>
                  <a:cubicBezTo>
                    <a:pt x="969010" y="54984"/>
                    <a:pt x="927100" y="52190"/>
                    <a:pt x="886460" y="46603"/>
                  </a:cubicBezTo>
                  <a:cubicBezTo>
                    <a:pt x="876300" y="42413"/>
                    <a:pt x="859790" y="35429"/>
                    <a:pt x="843280" y="28445"/>
                  </a:cubicBezTo>
                  <a:cubicBezTo>
                    <a:pt x="826770" y="21461"/>
                    <a:pt x="810260" y="15874"/>
                    <a:pt x="800100" y="11684"/>
                  </a:cubicBezTo>
                  <a:cubicBezTo>
                    <a:pt x="632460" y="0"/>
                    <a:pt x="431800" y="59174"/>
                    <a:pt x="280670" y="127616"/>
                  </a:cubicBezTo>
                  <a:cubicBezTo>
                    <a:pt x="242570" y="145774"/>
                    <a:pt x="217170" y="190471"/>
                    <a:pt x="201930" y="230978"/>
                  </a:cubicBezTo>
                  <a:cubicBezTo>
                    <a:pt x="186690" y="271485"/>
                    <a:pt x="181610" y="307801"/>
                    <a:pt x="181610" y="307801"/>
                  </a:cubicBezTo>
                  <a:cubicBezTo>
                    <a:pt x="168910" y="337133"/>
                    <a:pt x="163830" y="388814"/>
                    <a:pt x="187960" y="405576"/>
                  </a:cubicBezTo>
                  <a:cubicBezTo>
                    <a:pt x="198120" y="405576"/>
                    <a:pt x="210820" y="402782"/>
                    <a:pt x="226060" y="399988"/>
                  </a:cubicBezTo>
                  <a:cubicBezTo>
                    <a:pt x="240030" y="398592"/>
                    <a:pt x="256540" y="395798"/>
                    <a:pt x="271780" y="395798"/>
                  </a:cubicBezTo>
                  <a:cubicBezTo>
                    <a:pt x="300990" y="394401"/>
                    <a:pt x="327660" y="398592"/>
                    <a:pt x="332740" y="422337"/>
                  </a:cubicBezTo>
                  <a:cubicBezTo>
                    <a:pt x="335280" y="433511"/>
                    <a:pt x="317500" y="439098"/>
                    <a:pt x="298450" y="444685"/>
                  </a:cubicBezTo>
                  <a:cubicBezTo>
                    <a:pt x="309880" y="490779"/>
                    <a:pt x="279400" y="598331"/>
                    <a:pt x="262890" y="605315"/>
                  </a:cubicBezTo>
                  <a:cubicBezTo>
                    <a:pt x="257810" y="619283"/>
                    <a:pt x="232410" y="652806"/>
                    <a:pt x="209550" y="686328"/>
                  </a:cubicBezTo>
                  <a:cubicBezTo>
                    <a:pt x="185420" y="719851"/>
                    <a:pt x="162560" y="753374"/>
                    <a:pt x="157480" y="767342"/>
                  </a:cubicBezTo>
                  <a:cubicBezTo>
                    <a:pt x="135890" y="792484"/>
                    <a:pt x="177800" y="832990"/>
                    <a:pt x="232410" y="870703"/>
                  </a:cubicBezTo>
                  <a:close/>
                  <a:moveTo>
                    <a:pt x="2252980" y="564809"/>
                  </a:moveTo>
                  <a:cubicBezTo>
                    <a:pt x="2261870" y="567602"/>
                    <a:pt x="2272030" y="568999"/>
                    <a:pt x="2282190" y="571792"/>
                  </a:cubicBezTo>
                  <a:cubicBezTo>
                    <a:pt x="2272030" y="568999"/>
                    <a:pt x="2261870" y="566205"/>
                    <a:pt x="2252980" y="564809"/>
                  </a:cubicBezTo>
                  <a:close/>
                  <a:moveTo>
                    <a:pt x="2366010" y="2039808"/>
                  </a:moveTo>
                  <a:cubicBezTo>
                    <a:pt x="2325370" y="2027237"/>
                    <a:pt x="2287270" y="2011873"/>
                    <a:pt x="2258060" y="1986731"/>
                  </a:cubicBezTo>
                  <a:cubicBezTo>
                    <a:pt x="2236470" y="1979747"/>
                    <a:pt x="2294890" y="1932256"/>
                    <a:pt x="2279650" y="1894543"/>
                  </a:cubicBezTo>
                  <a:cubicBezTo>
                    <a:pt x="2256790" y="1887559"/>
                    <a:pt x="2212340" y="1874988"/>
                    <a:pt x="2190750" y="1869401"/>
                  </a:cubicBezTo>
                  <a:cubicBezTo>
                    <a:pt x="2179320" y="1817720"/>
                    <a:pt x="2233930" y="1782801"/>
                    <a:pt x="2222500" y="1731120"/>
                  </a:cubicBezTo>
                  <a:cubicBezTo>
                    <a:pt x="2209800" y="1679439"/>
                    <a:pt x="2112010" y="1685026"/>
                    <a:pt x="2095500" y="1648710"/>
                  </a:cubicBezTo>
                  <a:cubicBezTo>
                    <a:pt x="2063750" y="1624965"/>
                    <a:pt x="2077720" y="1616584"/>
                    <a:pt x="2108200" y="1615187"/>
                  </a:cubicBezTo>
                  <a:cubicBezTo>
                    <a:pt x="2138680" y="1615187"/>
                    <a:pt x="2185670" y="1623568"/>
                    <a:pt x="2219960" y="1633345"/>
                  </a:cubicBezTo>
                  <a:cubicBezTo>
                    <a:pt x="2203450" y="1597029"/>
                    <a:pt x="2265680" y="1645916"/>
                    <a:pt x="2273300" y="1615187"/>
                  </a:cubicBezTo>
                  <a:cubicBezTo>
                    <a:pt x="2287270" y="1553729"/>
                    <a:pt x="2302510" y="1492270"/>
                    <a:pt x="2218690" y="1421035"/>
                  </a:cubicBezTo>
                  <a:cubicBezTo>
                    <a:pt x="2198370" y="1398686"/>
                    <a:pt x="2232660" y="1359576"/>
                    <a:pt x="2239010" y="1328847"/>
                  </a:cubicBezTo>
                  <a:cubicBezTo>
                    <a:pt x="1953260" y="1252024"/>
                    <a:pt x="1637030" y="1187772"/>
                    <a:pt x="1338580" y="1210121"/>
                  </a:cubicBezTo>
                  <a:cubicBezTo>
                    <a:pt x="1276350" y="1214311"/>
                    <a:pt x="1212850" y="1210121"/>
                    <a:pt x="1146810" y="1204534"/>
                  </a:cubicBezTo>
                  <a:cubicBezTo>
                    <a:pt x="1080770" y="1198947"/>
                    <a:pt x="1014730" y="1189169"/>
                    <a:pt x="947420" y="1180789"/>
                  </a:cubicBezTo>
                  <a:cubicBezTo>
                    <a:pt x="914400" y="1176598"/>
                    <a:pt x="880110" y="1172408"/>
                    <a:pt x="847090" y="1169614"/>
                  </a:cubicBezTo>
                  <a:cubicBezTo>
                    <a:pt x="814070" y="1166821"/>
                    <a:pt x="781050" y="1165424"/>
                    <a:pt x="748030" y="1164027"/>
                  </a:cubicBezTo>
                  <a:cubicBezTo>
                    <a:pt x="681990" y="1161234"/>
                    <a:pt x="618490" y="1165424"/>
                    <a:pt x="557530" y="1176598"/>
                  </a:cubicBezTo>
                  <a:cubicBezTo>
                    <a:pt x="520700" y="1182185"/>
                    <a:pt x="472440" y="1171011"/>
                    <a:pt x="426720" y="1166821"/>
                  </a:cubicBezTo>
                  <a:cubicBezTo>
                    <a:pt x="381000" y="1162630"/>
                    <a:pt x="337820" y="1165424"/>
                    <a:pt x="313690" y="1205930"/>
                  </a:cubicBezTo>
                  <a:lnTo>
                    <a:pt x="386080" y="1205930"/>
                  </a:lnTo>
                  <a:cubicBezTo>
                    <a:pt x="349250" y="1228279"/>
                    <a:pt x="313690" y="1229676"/>
                    <a:pt x="276860" y="1226882"/>
                  </a:cubicBezTo>
                  <a:cubicBezTo>
                    <a:pt x="240030" y="1224089"/>
                    <a:pt x="204470" y="1215708"/>
                    <a:pt x="167640" y="1224089"/>
                  </a:cubicBezTo>
                  <a:cubicBezTo>
                    <a:pt x="168910" y="1256215"/>
                    <a:pt x="168910" y="1271579"/>
                    <a:pt x="144780" y="1288341"/>
                  </a:cubicBezTo>
                  <a:cubicBezTo>
                    <a:pt x="193040" y="1285547"/>
                    <a:pt x="264160" y="1270182"/>
                    <a:pt x="312420" y="1285547"/>
                  </a:cubicBezTo>
                  <a:lnTo>
                    <a:pt x="312420" y="1333038"/>
                  </a:lnTo>
                  <a:cubicBezTo>
                    <a:pt x="265430" y="1349799"/>
                    <a:pt x="193040" y="1317673"/>
                    <a:pt x="144780" y="1335831"/>
                  </a:cubicBezTo>
                  <a:cubicBezTo>
                    <a:pt x="144780" y="1351196"/>
                    <a:pt x="146050" y="1383322"/>
                    <a:pt x="146050" y="1398686"/>
                  </a:cubicBezTo>
                  <a:cubicBezTo>
                    <a:pt x="146050" y="1414051"/>
                    <a:pt x="123190" y="1415448"/>
                    <a:pt x="99060" y="1416844"/>
                  </a:cubicBezTo>
                  <a:cubicBezTo>
                    <a:pt x="123190" y="1415448"/>
                    <a:pt x="170180" y="1414051"/>
                    <a:pt x="193040" y="1414051"/>
                  </a:cubicBezTo>
                  <a:cubicBezTo>
                    <a:pt x="193040" y="1429415"/>
                    <a:pt x="194310" y="1461541"/>
                    <a:pt x="194310" y="1476906"/>
                  </a:cubicBezTo>
                  <a:cubicBezTo>
                    <a:pt x="194310" y="1492270"/>
                    <a:pt x="171450" y="1493667"/>
                    <a:pt x="147320" y="1495064"/>
                  </a:cubicBezTo>
                  <a:cubicBezTo>
                    <a:pt x="148590" y="1527190"/>
                    <a:pt x="125730" y="1559316"/>
                    <a:pt x="149860" y="1574680"/>
                  </a:cubicBezTo>
                  <a:cubicBezTo>
                    <a:pt x="172720" y="1573284"/>
                    <a:pt x="196850" y="1573284"/>
                    <a:pt x="219710" y="1573284"/>
                  </a:cubicBezTo>
                  <a:cubicBezTo>
                    <a:pt x="127000" y="1591442"/>
                    <a:pt x="83820" y="1672455"/>
                    <a:pt x="85090" y="1719946"/>
                  </a:cubicBezTo>
                  <a:cubicBezTo>
                    <a:pt x="107950" y="1703184"/>
                    <a:pt x="109220" y="1750675"/>
                    <a:pt x="130810" y="1733913"/>
                  </a:cubicBezTo>
                  <a:cubicBezTo>
                    <a:pt x="63500" y="1784198"/>
                    <a:pt x="0" y="1849846"/>
                    <a:pt x="90170" y="1862417"/>
                  </a:cubicBezTo>
                  <a:cubicBezTo>
                    <a:pt x="482600" y="1869401"/>
                    <a:pt x="877570" y="1886162"/>
                    <a:pt x="1273810" y="1929463"/>
                  </a:cubicBezTo>
                  <a:cubicBezTo>
                    <a:pt x="1506220" y="1954605"/>
                    <a:pt x="1739900" y="1988127"/>
                    <a:pt x="1969770" y="2034221"/>
                  </a:cubicBezTo>
                  <a:cubicBezTo>
                    <a:pt x="1778000" y="2031428"/>
                    <a:pt x="1590040" y="2050983"/>
                    <a:pt x="1394460" y="2050983"/>
                  </a:cubicBezTo>
                  <a:cubicBezTo>
                    <a:pt x="1306830" y="2094283"/>
                    <a:pt x="717550" y="2112441"/>
                    <a:pt x="566420" y="2094283"/>
                  </a:cubicBezTo>
                  <a:cubicBezTo>
                    <a:pt x="561340" y="2094283"/>
                    <a:pt x="557530" y="2095679"/>
                    <a:pt x="552450" y="2095679"/>
                  </a:cubicBezTo>
                  <a:cubicBezTo>
                    <a:pt x="469900" y="2090092"/>
                    <a:pt x="369570" y="2097076"/>
                    <a:pt x="299720" y="2134789"/>
                  </a:cubicBezTo>
                  <a:cubicBezTo>
                    <a:pt x="267970" y="2157138"/>
                    <a:pt x="234950" y="2185073"/>
                    <a:pt x="203200" y="2211612"/>
                  </a:cubicBezTo>
                  <a:cubicBezTo>
                    <a:pt x="218440" y="2226977"/>
                    <a:pt x="232410" y="2243738"/>
                    <a:pt x="243840" y="2259103"/>
                  </a:cubicBezTo>
                  <a:cubicBezTo>
                    <a:pt x="210820" y="2257706"/>
                    <a:pt x="177800" y="2254913"/>
                    <a:pt x="165100" y="2273071"/>
                  </a:cubicBezTo>
                  <a:cubicBezTo>
                    <a:pt x="95250" y="2314974"/>
                    <a:pt x="134620" y="2362465"/>
                    <a:pt x="161290" y="2428113"/>
                  </a:cubicBezTo>
                  <a:cubicBezTo>
                    <a:pt x="180340" y="2457446"/>
                    <a:pt x="154940" y="2500746"/>
                    <a:pt x="185420" y="2530078"/>
                  </a:cubicBezTo>
                  <a:cubicBezTo>
                    <a:pt x="163830" y="2528681"/>
                    <a:pt x="152400" y="2528681"/>
                    <a:pt x="130810" y="2525888"/>
                  </a:cubicBezTo>
                  <a:cubicBezTo>
                    <a:pt x="128270" y="2553823"/>
                    <a:pt x="198120" y="2511920"/>
                    <a:pt x="182880" y="2556617"/>
                  </a:cubicBezTo>
                  <a:cubicBezTo>
                    <a:pt x="161290" y="2545443"/>
                    <a:pt x="138430" y="2562204"/>
                    <a:pt x="115570" y="2560807"/>
                  </a:cubicBezTo>
                  <a:cubicBezTo>
                    <a:pt x="123190" y="2598520"/>
                    <a:pt x="191770" y="2574775"/>
                    <a:pt x="187960" y="2611091"/>
                  </a:cubicBezTo>
                  <a:cubicBezTo>
                    <a:pt x="176530" y="2619472"/>
                    <a:pt x="125730" y="2560807"/>
                    <a:pt x="121920" y="2606901"/>
                  </a:cubicBezTo>
                  <a:cubicBezTo>
                    <a:pt x="120650" y="2616678"/>
                    <a:pt x="143510" y="2618075"/>
                    <a:pt x="153670" y="2618075"/>
                  </a:cubicBezTo>
                  <a:cubicBezTo>
                    <a:pt x="86360" y="2632043"/>
                    <a:pt x="48260" y="2675343"/>
                    <a:pt x="110490" y="2725627"/>
                  </a:cubicBezTo>
                  <a:cubicBezTo>
                    <a:pt x="88900" y="2724230"/>
                    <a:pt x="58420" y="2704676"/>
                    <a:pt x="35560" y="2711660"/>
                  </a:cubicBezTo>
                  <a:lnTo>
                    <a:pt x="35560" y="2713057"/>
                  </a:lnTo>
                  <a:cubicBezTo>
                    <a:pt x="46990" y="2714453"/>
                    <a:pt x="66040" y="2724230"/>
                    <a:pt x="77470" y="2724230"/>
                  </a:cubicBezTo>
                  <a:cubicBezTo>
                    <a:pt x="64770" y="2722834"/>
                    <a:pt x="52070" y="2722834"/>
                    <a:pt x="39370" y="2721437"/>
                  </a:cubicBezTo>
                  <a:cubicBezTo>
                    <a:pt x="41910" y="2728421"/>
                    <a:pt x="43180" y="2734008"/>
                    <a:pt x="45720" y="2740992"/>
                  </a:cubicBezTo>
                  <a:cubicBezTo>
                    <a:pt x="55880" y="2746579"/>
                    <a:pt x="64770" y="2750770"/>
                    <a:pt x="74930" y="2752166"/>
                  </a:cubicBezTo>
                  <a:cubicBezTo>
                    <a:pt x="66040" y="2752166"/>
                    <a:pt x="58420" y="2750770"/>
                    <a:pt x="49530" y="2750770"/>
                  </a:cubicBezTo>
                  <a:cubicBezTo>
                    <a:pt x="55880" y="2766134"/>
                    <a:pt x="63500" y="2780102"/>
                    <a:pt x="71120" y="2794069"/>
                  </a:cubicBezTo>
                  <a:cubicBezTo>
                    <a:pt x="101600" y="2823402"/>
                    <a:pt x="130810" y="2866702"/>
                    <a:pt x="147320" y="2868099"/>
                  </a:cubicBezTo>
                  <a:cubicBezTo>
                    <a:pt x="280670" y="2889051"/>
                    <a:pt x="414020" y="2904288"/>
                    <a:pt x="547370" y="2908099"/>
                  </a:cubicBezTo>
                  <a:cubicBezTo>
                    <a:pt x="547370" y="2891844"/>
                    <a:pt x="541020" y="2875083"/>
                    <a:pt x="551180" y="2866702"/>
                  </a:cubicBezTo>
                  <a:cubicBezTo>
                    <a:pt x="585470" y="2851338"/>
                    <a:pt x="613410" y="2906828"/>
                    <a:pt x="648970" y="2891844"/>
                  </a:cubicBezTo>
                  <a:cubicBezTo>
                    <a:pt x="650240" y="2882067"/>
                    <a:pt x="650240" y="2873686"/>
                    <a:pt x="651510" y="2863909"/>
                  </a:cubicBezTo>
                  <a:cubicBezTo>
                    <a:pt x="678180" y="2875083"/>
                    <a:pt x="706120" y="2890447"/>
                    <a:pt x="735330" y="2903018"/>
                  </a:cubicBezTo>
                  <a:cubicBezTo>
                    <a:pt x="787400" y="2898828"/>
                    <a:pt x="840740" y="2893241"/>
                    <a:pt x="892810" y="2883464"/>
                  </a:cubicBezTo>
                  <a:cubicBezTo>
                    <a:pt x="891540" y="2873686"/>
                    <a:pt x="890270" y="2863909"/>
                    <a:pt x="896620" y="2861115"/>
                  </a:cubicBezTo>
                  <a:cubicBezTo>
                    <a:pt x="918210" y="2854131"/>
                    <a:pt x="948690" y="2863909"/>
                    <a:pt x="979170" y="2866702"/>
                  </a:cubicBezTo>
                  <a:cubicBezTo>
                    <a:pt x="984250" y="2865305"/>
                    <a:pt x="988060" y="2863909"/>
                    <a:pt x="993140" y="2862512"/>
                  </a:cubicBezTo>
                  <a:cubicBezTo>
                    <a:pt x="996950" y="2856925"/>
                    <a:pt x="998220" y="2847147"/>
                    <a:pt x="998220" y="2841560"/>
                  </a:cubicBezTo>
                  <a:cubicBezTo>
                    <a:pt x="1012190" y="2842957"/>
                    <a:pt x="1024890" y="2845751"/>
                    <a:pt x="1036320" y="2848544"/>
                  </a:cubicBezTo>
                  <a:cubicBezTo>
                    <a:pt x="1188720" y="2794069"/>
                    <a:pt x="1344930" y="2731214"/>
                    <a:pt x="1512570" y="2668359"/>
                  </a:cubicBezTo>
                  <a:cubicBezTo>
                    <a:pt x="1548130" y="2643217"/>
                    <a:pt x="1583690" y="2618075"/>
                    <a:pt x="1617980" y="2606901"/>
                  </a:cubicBezTo>
                  <a:cubicBezTo>
                    <a:pt x="1668780" y="2595727"/>
                    <a:pt x="1733550" y="2613885"/>
                    <a:pt x="1783080" y="2618075"/>
                  </a:cubicBezTo>
                  <a:cubicBezTo>
                    <a:pt x="1775460" y="2521697"/>
                    <a:pt x="1896110" y="2474207"/>
                    <a:pt x="1871980" y="2376432"/>
                  </a:cubicBezTo>
                  <a:cubicBezTo>
                    <a:pt x="1905000" y="2377829"/>
                    <a:pt x="1954530" y="2382020"/>
                    <a:pt x="1957070" y="2354084"/>
                  </a:cubicBezTo>
                  <a:cubicBezTo>
                    <a:pt x="1964690" y="2271674"/>
                    <a:pt x="1990090" y="2178090"/>
                    <a:pt x="2077720" y="2127805"/>
                  </a:cubicBezTo>
                  <a:cubicBezTo>
                    <a:pt x="2112010" y="2116631"/>
                    <a:pt x="2165350" y="2150154"/>
                    <a:pt x="2176780" y="2134789"/>
                  </a:cubicBezTo>
                  <a:cubicBezTo>
                    <a:pt x="2189480" y="2118028"/>
                    <a:pt x="2165350" y="2097076"/>
                    <a:pt x="2153920" y="2078918"/>
                  </a:cubicBezTo>
                  <a:cubicBezTo>
                    <a:pt x="2252980" y="2101267"/>
                    <a:pt x="2352040" y="2126409"/>
                    <a:pt x="2448560" y="2154344"/>
                  </a:cubicBezTo>
                  <a:cubicBezTo>
                    <a:pt x="2472690" y="2152948"/>
                    <a:pt x="2481580" y="2144567"/>
                    <a:pt x="2484120" y="2130599"/>
                  </a:cubicBezTo>
                  <a:cubicBezTo>
                    <a:pt x="2487930" y="2116631"/>
                    <a:pt x="2486660" y="2099870"/>
                    <a:pt x="2490470" y="2084505"/>
                  </a:cubicBezTo>
                  <a:cubicBezTo>
                    <a:pt x="2452370" y="2063554"/>
                    <a:pt x="2407920" y="2052379"/>
                    <a:pt x="2366010" y="2039808"/>
                  </a:cubicBezTo>
                  <a:close/>
                </a:path>
              </a:pathLst>
            </a:custGeom>
            <a:blipFill>
              <a:blip r:embed="rId14"/>
              <a:stretch>
                <a:fillRect l="-24855" r="-52683" b="-83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7" name="Group 4">
            <a:extLst>
              <a:ext uri="{FF2B5EF4-FFF2-40B4-BE49-F238E27FC236}">
                <a16:creationId xmlns:a16="http://schemas.microsoft.com/office/drawing/2014/main" id="{5181B503-46E5-545F-5848-423E9FE201DC}"/>
              </a:ext>
            </a:extLst>
          </p:cNvPr>
          <p:cNvGrpSpPr/>
          <p:nvPr/>
        </p:nvGrpSpPr>
        <p:grpSpPr>
          <a:xfrm>
            <a:off x="21640002" y="-2691412"/>
            <a:ext cx="12753441" cy="12753441"/>
            <a:chOff x="0" y="0"/>
            <a:chExt cx="812800" cy="812800"/>
          </a:xfrm>
        </p:grpSpPr>
        <p:sp>
          <p:nvSpPr>
            <p:cNvPr id="98" name="Freeform 5">
              <a:extLst>
                <a:ext uri="{FF2B5EF4-FFF2-40B4-BE49-F238E27FC236}">
                  <a16:creationId xmlns:a16="http://schemas.microsoft.com/office/drawing/2014/main" id="{2AFFB1CB-525B-4235-4027-0ABA1C7421E3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61950" cap="sq">
              <a:solidFill>
                <a:srgbClr val="FD6220">
                  <a:alpha val="25882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9" name="TextBox 6">
              <a:extLst>
                <a:ext uri="{FF2B5EF4-FFF2-40B4-BE49-F238E27FC236}">
                  <a16:creationId xmlns:a16="http://schemas.microsoft.com/office/drawing/2014/main" id="{7D314826-0531-DFEF-1924-ABCF4B2A1B07}"/>
                </a:ext>
              </a:extLst>
            </p:cNvPr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0" name="Freeform 10">
            <a:extLst>
              <a:ext uri="{FF2B5EF4-FFF2-40B4-BE49-F238E27FC236}">
                <a16:creationId xmlns:a16="http://schemas.microsoft.com/office/drawing/2014/main" id="{BA5ADB7A-C15A-FAA1-22AE-722CFDF798CC}"/>
              </a:ext>
            </a:extLst>
          </p:cNvPr>
          <p:cNvSpPr/>
          <p:nvPr/>
        </p:nvSpPr>
        <p:spPr>
          <a:xfrm>
            <a:off x="27368450" y="1947662"/>
            <a:ext cx="945880" cy="236470"/>
          </a:xfrm>
          <a:custGeom>
            <a:avLst/>
            <a:gdLst/>
            <a:ahLst/>
            <a:cxnLst/>
            <a:rect l="l" t="t" r="r" b="b"/>
            <a:pathLst>
              <a:path w="945880" h="236470">
                <a:moveTo>
                  <a:pt x="0" y="0"/>
                </a:moveTo>
                <a:lnTo>
                  <a:pt x="945880" y="0"/>
                </a:lnTo>
                <a:lnTo>
                  <a:pt x="945880" y="236470"/>
                </a:lnTo>
                <a:lnTo>
                  <a:pt x="0" y="2364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02" name="Group 43">
            <a:extLst>
              <a:ext uri="{FF2B5EF4-FFF2-40B4-BE49-F238E27FC236}">
                <a16:creationId xmlns:a16="http://schemas.microsoft.com/office/drawing/2014/main" id="{790436EE-7793-281B-F267-2354B402F243}"/>
              </a:ext>
            </a:extLst>
          </p:cNvPr>
          <p:cNvGrpSpPr/>
          <p:nvPr/>
        </p:nvGrpSpPr>
        <p:grpSpPr>
          <a:xfrm>
            <a:off x="22467973" y="679233"/>
            <a:ext cx="4049864" cy="3198993"/>
            <a:chOff x="0" y="0"/>
            <a:chExt cx="4492181" cy="3548380"/>
          </a:xfrm>
        </p:grpSpPr>
        <p:sp>
          <p:nvSpPr>
            <p:cNvPr id="103" name="Freeform 44">
              <a:extLst>
                <a:ext uri="{FF2B5EF4-FFF2-40B4-BE49-F238E27FC236}">
                  <a16:creationId xmlns:a16="http://schemas.microsoft.com/office/drawing/2014/main" id="{142EC94E-7B15-5A38-F209-445FDAB2A83D}"/>
                </a:ext>
              </a:extLst>
            </p:cNvPr>
            <p:cNvSpPr/>
            <p:nvPr/>
          </p:nvSpPr>
          <p:spPr>
            <a:xfrm>
              <a:off x="-2540" y="-15240"/>
              <a:ext cx="4494721" cy="3563620"/>
            </a:xfrm>
            <a:custGeom>
              <a:avLst/>
              <a:gdLst/>
              <a:ahLst/>
              <a:cxnLst/>
              <a:rect l="l" t="t" r="r" b="b"/>
              <a:pathLst>
                <a:path w="4494721" h="3563620">
                  <a:moveTo>
                    <a:pt x="4067338" y="1559560"/>
                  </a:moveTo>
                  <a:cubicBezTo>
                    <a:pt x="4113905" y="1537970"/>
                    <a:pt x="4175995" y="1548130"/>
                    <a:pt x="4228771" y="1526540"/>
                  </a:cubicBezTo>
                  <a:cubicBezTo>
                    <a:pt x="4340532" y="1479550"/>
                    <a:pt x="4429527" y="1404620"/>
                    <a:pt x="4494721" y="1319530"/>
                  </a:cubicBezTo>
                  <a:cubicBezTo>
                    <a:pt x="4481268" y="1231900"/>
                    <a:pt x="4477129" y="1183640"/>
                    <a:pt x="4486442" y="1109980"/>
                  </a:cubicBezTo>
                  <a:cubicBezTo>
                    <a:pt x="4478164" y="1104900"/>
                    <a:pt x="4460572" y="1118870"/>
                    <a:pt x="4459537" y="1098550"/>
                  </a:cubicBezTo>
                  <a:cubicBezTo>
                    <a:pt x="4457467" y="1040130"/>
                    <a:pt x="4434701" y="1018540"/>
                    <a:pt x="4412970" y="969010"/>
                  </a:cubicBezTo>
                  <a:cubicBezTo>
                    <a:pt x="4246362" y="998220"/>
                    <a:pt x="3943158" y="1158240"/>
                    <a:pt x="3763099" y="1144270"/>
                  </a:cubicBezTo>
                  <a:cubicBezTo>
                    <a:pt x="3873825" y="1047750"/>
                    <a:pt x="3953507" y="939800"/>
                    <a:pt x="3955577" y="797560"/>
                  </a:cubicBezTo>
                  <a:cubicBezTo>
                    <a:pt x="3946263" y="786130"/>
                    <a:pt x="3893487" y="778510"/>
                    <a:pt x="3881069" y="783590"/>
                  </a:cubicBezTo>
                  <a:cubicBezTo>
                    <a:pt x="3838641" y="773430"/>
                    <a:pt x="3795179" y="726440"/>
                    <a:pt x="3776551" y="697230"/>
                  </a:cubicBezTo>
                  <a:cubicBezTo>
                    <a:pt x="3758960" y="711200"/>
                    <a:pt x="3755855" y="695960"/>
                    <a:pt x="3740332" y="706120"/>
                  </a:cubicBezTo>
                  <a:cubicBezTo>
                    <a:pt x="3674104" y="643890"/>
                    <a:pt x="3534402" y="737870"/>
                    <a:pt x="3467139" y="679450"/>
                  </a:cubicBezTo>
                  <a:cubicBezTo>
                    <a:pt x="3498183" y="579120"/>
                    <a:pt x="3435059" y="556260"/>
                    <a:pt x="3392631" y="508000"/>
                  </a:cubicBezTo>
                  <a:cubicBezTo>
                    <a:pt x="3408153" y="429260"/>
                    <a:pt x="3369865" y="387350"/>
                    <a:pt x="3334681" y="313690"/>
                  </a:cubicBezTo>
                  <a:cubicBezTo>
                    <a:pt x="3291218" y="339090"/>
                    <a:pt x="3294323" y="299720"/>
                    <a:pt x="3299497" y="274320"/>
                  </a:cubicBezTo>
                  <a:cubicBezTo>
                    <a:pt x="3267417" y="285750"/>
                    <a:pt x="3247755" y="270510"/>
                    <a:pt x="3230163" y="250190"/>
                  </a:cubicBezTo>
                  <a:cubicBezTo>
                    <a:pt x="3168074" y="279400"/>
                    <a:pt x="3111158" y="280670"/>
                    <a:pt x="3061487" y="287020"/>
                  </a:cubicBezTo>
                  <a:cubicBezTo>
                    <a:pt x="2807954" y="320040"/>
                    <a:pt x="2493367" y="403860"/>
                    <a:pt x="2265705" y="417830"/>
                  </a:cubicBezTo>
                  <a:cubicBezTo>
                    <a:pt x="2474740" y="308610"/>
                    <a:pt x="2716889" y="238760"/>
                    <a:pt x="2871078" y="144780"/>
                  </a:cubicBezTo>
                  <a:cubicBezTo>
                    <a:pt x="2876253" y="91440"/>
                    <a:pt x="2875218" y="67310"/>
                    <a:pt x="2872113" y="17780"/>
                  </a:cubicBezTo>
                  <a:cubicBezTo>
                    <a:pt x="2705506" y="0"/>
                    <a:pt x="2449904" y="97790"/>
                    <a:pt x="2212929" y="189230"/>
                  </a:cubicBezTo>
                  <a:cubicBezTo>
                    <a:pt x="1663436" y="401320"/>
                    <a:pt x="1001147" y="642620"/>
                    <a:pt x="689665" y="1018540"/>
                  </a:cubicBezTo>
                  <a:cubicBezTo>
                    <a:pt x="697943" y="1074420"/>
                    <a:pt x="684491" y="1146810"/>
                    <a:pt x="718640" y="1195070"/>
                  </a:cubicBezTo>
                  <a:cubicBezTo>
                    <a:pt x="604809" y="1271270"/>
                    <a:pt x="474421" y="1339850"/>
                    <a:pt x="363694" y="1418590"/>
                  </a:cubicBezTo>
                  <a:cubicBezTo>
                    <a:pt x="367834" y="1484630"/>
                    <a:pt x="395774" y="1553210"/>
                    <a:pt x="407157" y="1564640"/>
                  </a:cubicBezTo>
                  <a:cubicBezTo>
                    <a:pt x="370938" y="1588770"/>
                    <a:pt x="426819" y="1570990"/>
                    <a:pt x="424749" y="1596390"/>
                  </a:cubicBezTo>
                  <a:cubicBezTo>
                    <a:pt x="409227" y="1605280"/>
                    <a:pt x="419575" y="1626870"/>
                    <a:pt x="396809" y="1633220"/>
                  </a:cubicBezTo>
                  <a:cubicBezTo>
                    <a:pt x="312988" y="1616710"/>
                    <a:pt x="219854" y="1696720"/>
                    <a:pt x="133963" y="1720850"/>
                  </a:cubicBezTo>
                  <a:cubicBezTo>
                    <a:pt x="130858" y="1737360"/>
                    <a:pt x="161903" y="1734820"/>
                    <a:pt x="142242" y="1748790"/>
                  </a:cubicBezTo>
                  <a:cubicBezTo>
                    <a:pt x="85326" y="1765300"/>
                    <a:pt x="79117" y="1802130"/>
                    <a:pt x="22202" y="1818640"/>
                  </a:cubicBezTo>
                  <a:cubicBezTo>
                    <a:pt x="20132" y="1833880"/>
                    <a:pt x="18062" y="1849120"/>
                    <a:pt x="21167" y="1866900"/>
                  </a:cubicBezTo>
                  <a:cubicBezTo>
                    <a:pt x="29446" y="1879600"/>
                    <a:pt x="79117" y="1864360"/>
                    <a:pt x="65664" y="1885950"/>
                  </a:cubicBezTo>
                  <a:cubicBezTo>
                    <a:pt x="35654" y="1898650"/>
                    <a:pt x="0" y="1894840"/>
                    <a:pt x="1270" y="1930400"/>
                  </a:cubicBezTo>
                  <a:cubicBezTo>
                    <a:pt x="18062" y="1953260"/>
                    <a:pt x="52212" y="1938020"/>
                    <a:pt x="61525" y="1974850"/>
                  </a:cubicBezTo>
                  <a:cubicBezTo>
                    <a:pt x="54281" y="1992630"/>
                    <a:pt x="31515" y="2002790"/>
                    <a:pt x="37724" y="2025650"/>
                  </a:cubicBezTo>
                  <a:cubicBezTo>
                    <a:pt x="86361" y="2024380"/>
                    <a:pt x="129824" y="2035810"/>
                    <a:pt x="180530" y="2032000"/>
                  </a:cubicBezTo>
                  <a:cubicBezTo>
                    <a:pt x="165008" y="2042160"/>
                    <a:pt x="192948" y="2065020"/>
                    <a:pt x="234341" y="2054860"/>
                  </a:cubicBezTo>
                  <a:cubicBezTo>
                    <a:pt x="232271" y="2072640"/>
                    <a:pt x="196053" y="2075180"/>
                    <a:pt x="199157" y="2094230"/>
                  </a:cubicBezTo>
                  <a:cubicBezTo>
                    <a:pt x="259177" y="2080260"/>
                    <a:pt x="275734" y="2052320"/>
                    <a:pt x="331615" y="2042160"/>
                  </a:cubicBezTo>
                  <a:cubicBezTo>
                    <a:pt x="294361" y="2078990"/>
                    <a:pt x="246759" y="2136140"/>
                    <a:pt x="200192" y="2148840"/>
                  </a:cubicBezTo>
                  <a:cubicBezTo>
                    <a:pt x="186739" y="2171700"/>
                    <a:pt x="191913" y="2202180"/>
                    <a:pt x="184669" y="2226310"/>
                  </a:cubicBezTo>
                  <a:cubicBezTo>
                    <a:pt x="172252" y="2221230"/>
                    <a:pt x="173286" y="2301240"/>
                    <a:pt x="205366" y="2320290"/>
                  </a:cubicBezTo>
                  <a:cubicBezTo>
                    <a:pt x="245724" y="2307590"/>
                    <a:pt x="336789" y="2313940"/>
                    <a:pt x="395774" y="2329180"/>
                  </a:cubicBezTo>
                  <a:cubicBezTo>
                    <a:pt x="391635" y="2343150"/>
                    <a:pt x="378182" y="2353310"/>
                    <a:pt x="385426" y="2373630"/>
                  </a:cubicBezTo>
                  <a:cubicBezTo>
                    <a:pt x="405087" y="2382520"/>
                    <a:pt x="452690" y="2331720"/>
                    <a:pt x="472351" y="2350770"/>
                  </a:cubicBezTo>
                  <a:cubicBezTo>
                    <a:pt x="501326" y="2363470"/>
                    <a:pt x="449585" y="2376170"/>
                    <a:pt x="464073" y="2401570"/>
                  </a:cubicBezTo>
                  <a:cubicBezTo>
                    <a:pt x="656550" y="2283460"/>
                    <a:pt x="810739" y="2261870"/>
                    <a:pt x="1006322" y="2204720"/>
                  </a:cubicBezTo>
                  <a:cubicBezTo>
                    <a:pt x="787973" y="2321560"/>
                    <a:pt x="493048" y="2636520"/>
                    <a:pt x="487874" y="2739390"/>
                  </a:cubicBezTo>
                  <a:cubicBezTo>
                    <a:pt x="514779" y="2739390"/>
                    <a:pt x="537545" y="2747010"/>
                    <a:pt x="562381" y="2753360"/>
                  </a:cubicBezTo>
                  <a:cubicBezTo>
                    <a:pt x="554103" y="2780030"/>
                    <a:pt x="541685" y="2805430"/>
                    <a:pt x="539615" y="2834640"/>
                  </a:cubicBezTo>
                  <a:cubicBezTo>
                    <a:pt x="553068" y="2805430"/>
                    <a:pt x="600670" y="2791460"/>
                    <a:pt x="604809" y="2844800"/>
                  </a:cubicBezTo>
                  <a:cubicBezTo>
                    <a:pt x="571695" y="2848610"/>
                    <a:pt x="571695" y="2861310"/>
                    <a:pt x="571695" y="2891790"/>
                  </a:cubicBezTo>
                  <a:cubicBezTo>
                    <a:pt x="605844" y="2896870"/>
                    <a:pt x="658620" y="2860040"/>
                    <a:pt x="675177" y="2899410"/>
                  </a:cubicBezTo>
                  <a:cubicBezTo>
                    <a:pt x="653446" y="2915920"/>
                    <a:pt x="645167" y="2900680"/>
                    <a:pt x="624471" y="2914650"/>
                  </a:cubicBezTo>
                  <a:cubicBezTo>
                    <a:pt x="625506" y="2940050"/>
                    <a:pt x="646202" y="2921000"/>
                    <a:pt x="653446" y="2933700"/>
                  </a:cubicBezTo>
                  <a:cubicBezTo>
                    <a:pt x="593426" y="2964180"/>
                    <a:pt x="596530" y="2975610"/>
                    <a:pt x="576869" y="3016250"/>
                  </a:cubicBezTo>
                  <a:cubicBezTo>
                    <a:pt x="560311" y="2983230"/>
                    <a:pt x="516849" y="3195320"/>
                    <a:pt x="552033" y="3192780"/>
                  </a:cubicBezTo>
                  <a:cubicBezTo>
                    <a:pt x="523058" y="3229610"/>
                    <a:pt x="578938" y="3208020"/>
                    <a:pt x="592391" y="3221990"/>
                  </a:cubicBezTo>
                  <a:cubicBezTo>
                    <a:pt x="579973" y="3248660"/>
                    <a:pt x="607913" y="3256280"/>
                    <a:pt x="611018" y="3284220"/>
                  </a:cubicBezTo>
                  <a:cubicBezTo>
                    <a:pt x="626540" y="3289300"/>
                    <a:pt x="656550" y="3262630"/>
                    <a:pt x="655515" y="3303270"/>
                  </a:cubicBezTo>
                  <a:cubicBezTo>
                    <a:pt x="625506" y="3307080"/>
                    <a:pt x="634819" y="3296920"/>
                    <a:pt x="614122" y="3322320"/>
                  </a:cubicBezTo>
                  <a:cubicBezTo>
                    <a:pt x="606879" y="3313430"/>
                    <a:pt x="591356" y="3304540"/>
                    <a:pt x="575834" y="3323590"/>
                  </a:cubicBezTo>
                  <a:cubicBezTo>
                    <a:pt x="587217" y="3350260"/>
                    <a:pt x="583078" y="3370580"/>
                    <a:pt x="581008" y="3392170"/>
                  </a:cubicBezTo>
                  <a:cubicBezTo>
                    <a:pt x="635854" y="3380740"/>
                    <a:pt x="597565" y="3403600"/>
                    <a:pt x="648272" y="3408680"/>
                  </a:cubicBezTo>
                  <a:cubicBezTo>
                    <a:pt x="663794" y="3431540"/>
                    <a:pt x="641028" y="3437890"/>
                    <a:pt x="637923" y="3453130"/>
                  </a:cubicBezTo>
                  <a:cubicBezTo>
                    <a:pt x="737267" y="3456940"/>
                    <a:pt x="789008" y="3507740"/>
                    <a:pt x="873864" y="3531870"/>
                  </a:cubicBezTo>
                  <a:cubicBezTo>
                    <a:pt x="873864" y="3554730"/>
                    <a:pt x="889386" y="3545840"/>
                    <a:pt x="891456" y="3563620"/>
                  </a:cubicBezTo>
                  <a:cubicBezTo>
                    <a:pt x="1052889" y="3540760"/>
                    <a:pt x="1159476" y="3562350"/>
                    <a:pt x="1345745" y="3492500"/>
                  </a:cubicBezTo>
                  <a:cubicBezTo>
                    <a:pt x="1322978" y="3467100"/>
                    <a:pt x="1258819" y="3487420"/>
                    <a:pt x="1246401" y="3474720"/>
                  </a:cubicBezTo>
                  <a:cubicBezTo>
                    <a:pt x="1372650" y="3409950"/>
                    <a:pt x="1526839" y="3387090"/>
                    <a:pt x="1677924" y="3350260"/>
                  </a:cubicBezTo>
                  <a:cubicBezTo>
                    <a:pt x="1822800" y="3315970"/>
                    <a:pt x="1965606" y="3327400"/>
                    <a:pt x="2108412" y="3249930"/>
                  </a:cubicBezTo>
                  <a:cubicBezTo>
                    <a:pt x="2142561" y="3266440"/>
                    <a:pt x="2169466" y="3234690"/>
                    <a:pt x="2201546" y="3223260"/>
                  </a:cubicBezTo>
                  <a:cubicBezTo>
                    <a:pt x="2369188" y="3161030"/>
                    <a:pt x="2582362" y="3111500"/>
                    <a:pt x="2747934" y="3094990"/>
                  </a:cubicBezTo>
                  <a:cubicBezTo>
                    <a:pt x="2776909" y="3092450"/>
                    <a:pt x="2810024" y="3072130"/>
                    <a:pt x="2823477" y="3060700"/>
                  </a:cubicBezTo>
                  <a:cubicBezTo>
                    <a:pt x="2877288" y="3070860"/>
                    <a:pt x="2970422" y="3027680"/>
                    <a:pt x="3019059" y="3011170"/>
                  </a:cubicBezTo>
                  <a:cubicBezTo>
                    <a:pt x="3016989" y="2999740"/>
                    <a:pt x="3008711" y="2987040"/>
                    <a:pt x="3018024" y="2980690"/>
                  </a:cubicBezTo>
                  <a:cubicBezTo>
                    <a:pt x="3085287" y="2961640"/>
                    <a:pt x="3180492" y="2941320"/>
                    <a:pt x="3242581" y="2895600"/>
                  </a:cubicBezTo>
                  <a:cubicBezTo>
                    <a:pt x="3234303" y="2890520"/>
                    <a:pt x="3216711" y="2904490"/>
                    <a:pt x="3215676" y="2884170"/>
                  </a:cubicBezTo>
                  <a:cubicBezTo>
                    <a:pt x="3274661" y="2866390"/>
                    <a:pt x="3347099" y="2858770"/>
                    <a:pt x="3402979" y="2830830"/>
                  </a:cubicBezTo>
                  <a:cubicBezTo>
                    <a:pt x="3391596" y="2828290"/>
                    <a:pt x="3379178" y="2828290"/>
                    <a:pt x="3368830" y="2821940"/>
                  </a:cubicBezTo>
                  <a:cubicBezTo>
                    <a:pt x="3438163" y="2757170"/>
                    <a:pt x="3467139" y="2725420"/>
                    <a:pt x="3562342" y="2711450"/>
                  </a:cubicBezTo>
                  <a:cubicBezTo>
                    <a:pt x="3555099" y="2673350"/>
                    <a:pt x="3576830" y="2649220"/>
                    <a:pt x="3625467" y="2635250"/>
                  </a:cubicBezTo>
                  <a:cubicBezTo>
                    <a:pt x="3638920" y="2612390"/>
                    <a:pt x="3597527" y="2621280"/>
                    <a:pt x="3613049" y="2593340"/>
                  </a:cubicBezTo>
                  <a:cubicBezTo>
                    <a:pt x="3785865" y="2565400"/>
                    <a:pt x="3833467" y="2374900"/>
                    <a:pt x="3913149" y="2268220"/>
                  </a:cubicBezTo>
                  <a:cubicBezTo>
                    <a:pt x="3916253" y="2264410"/>
                    <a:pt x="3929706" y="2254250"/>
                    <a:pt x="3931776" y="2251710"/>
                  </a:cubicBezTo>
                  <a:cubicBezTo>
                    <a:pt x="4041467" y="2170430"/>
                    <a:pt x="4177029" y="2159000"/>
                    <a:pt x="4260850" y="2047240"/>
                  </a:cubicBezTo>
                  <a:cubicBezTo>
                    <a:pt x="4292930" y="1962150"/>
                    <a:pt x="4377786" y="1854200"/>
                    <a:pt x="4283617" y="1784350"/>
                  </a:cubicBezTo>
                  <a:cubicBezTo>
                    <a:pt x="4293965" y="1766570"/>
                    <a:pt x="4288791" y="1742440"/>
                    <a:pt x="4278443" y="1715770"/>
                  </a:cubicBezTo>
                  <a:cubicBezTo>
                    <a:pt x="4236015" y="1729740"/>
                    <a:pt x="4040432" y="1682750"/>
                    <a:pt x="3996969" y="1661160"/>
                  </a:cubicBezTo>
                  <a:cubicBezTo>
                    <a:pt x="4006283" y="1634490"/>
                    <a:pt x="3986621" y="1607820"/>
                    <a:pt x="3991795" y="1592580"/>
                  </a:cubicBezTo>
                  <a:cubicBezTo>
                    <a:pt x="4032154" y="1590040"/>
                    <a:pt x="4043537" y="1570990"/>
                    <a:pt x="4067338" y="1559560"/>
                  </a:cubicBezTo>
                  <a:close/>
                </a:path>
              </a:pathLst>
            </a:custGeom>
            <a:blipFill>
              <a:blip r:embed="rId15"/>
              <a:stretch>
                <a:fillRect l="-1469" r="-16967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8" name="Freeform 42">
            <a:extLst>
              <a:ext uri="{FF2B5EF4-FFF2-40B4-BE49-F238E27FC236}">
                <a16:creationId xmlns:a16="http://schemas.microsoft.com/office/drawing/2014/main" id="{AFDE02E6-B880-BA73-B4BA-5B846119B11B}"/>
              </a:ext>
            </a:extLst>
          </p:cNvPr>
          <p:cNvSpPr/>
          <p:nvPr/>
        </p:nvSpPr>
        <p:spPr>
          <a:xfrm>
            <a:off x="21640002" y="11410511"/>
            <a:ext cx="8207056" cy="4522526"/>
          </a:xfrm>
          <a:custGeom>
            <a:avLst/>
            <a:gdLst/>
            <a:ahLst/>
            <a:cxnLst/>
            <a:rect l="l" t="t" r="r" b="b"/>
            <a:pathLst>
              <a:path w="6357419" h="3655516">
                <a:moveTo>
                  <a:pt x="0" y="0"/>
                </a:moveTo>
                <a:lnTo>
                  <a:pt x="6357419" y="0"/>
                </a:lnTo>
                <a:lnTo>
                  <a:pt x="6357419" y="3655515"/>
                </a:lnTo>
                <a:lnTo>
                  <a:pt x="0" y="3655515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20176" y="6990791"/>
            <a:ext cx="2758388" cy="3177027"/>
            <a:chOff x="0" y="0"/>
            <a:chExt cx="2456180" cy="2894128"/>
          </a:xfrm>
        </p:grpSpPr>
        <p:sp>
          <p:nvSpPr>
            <p:cNvPr id="3" name="Freeform 3"/>
            <p:cNvSpPr/>
            <p:nvPr/>
          </p:nvSpPr>
          <p:spPr>
            <a:xfrm>
              <a:off x="-40640" y="-8890"/>
              <a:ext cx="2490470" cy="2908099"/>
            </a:xfrm>
            <a:custGeom>
              <a:avLst/>
              <a:gdLst/>
              <a:ahLst/>
              <a:cxnLst/>
              <a:rect l="l" t="t" r="r" b="b"/>
              <a:pathLst>
                <a:path w="2490470" h="2908099">
                  <a:moveTo>
                    <a:pt x="2298700" y="575983"/>
                  </a:moveTo>
                  <a:cubicBezTo>
                    <a:pt x="2292350" y="574586"/>
                    <a:pt x="2287270" y="573189"/>
                    <a:pt x="2280920" y="570396"/>
                  </a:cubicBezTo>
                  <a:cubicBezTo>
                    <a:pt x="2288540" y="573189"/>
                    <a:pt x="2294890" y="574586"/>
                    <a:pt x="2298700" y="575983"/>
                  </a:cubicBezTo>
                  <a:close/>
                  <a:moveTo>
                    <a:pt x="232410" y="870703"/>
                  </a:moveTo>
                  <a:cubicBezTo>
                    <a:pt x="260350" y="888861"/>
                    <a:pt x="290830" y="907020"/>
                    <a:pt x="318770" y="920987"/>
                  </a:cubicBezTo>
                  <a:cubicBezTo>
                    <a:pt x="346710" y="934955"/>
                    <a:pt x="373380" y="944733"/>
                    <a:pt x="391160" y="947526"/>
                  </a:cubicBezTo>
                  <a:cubicBezTo>
                    <a:pt x="429260" y="960097"/>
                    <a:pt x="406400" y="1004794"/>
                    <a:pt x="415290" y="1039714"/>
                  </a:cubicBezTo>
                  <a:cubicBezTo>
                    <a:pt x="444500" y="1018762"/>
                    <a:pt x="468630" y="1048094"/>
                    <a:pt x="497840" y="1027143"/>
                  </a:cubicBezTo>
                  <a:cubicBezTo>
                    <a:pt x="499110" y="1032730"/>
                    <a:pt x="524510" y="1029936"/>
                    <a:pt x="554990" y="1027143"/>
                  </a:cubicBezTo>
                  <a:cubicBezTo>
                    <a:pt x="585470" y="1024349"/>
                    <a:pt x="622300" y="1017365"/>
                    <a:pt x="646430" y="1011778"/>
                  </a:cubicBezTo>
                  <a:cubicBezTo>
                    <a:pt x="646430" y="1011778"/>
                    <a:pt x="650240" y="1007588"/>
                    <a:pt x="659130" y="1002001"/>
                  </a:cubicBezTo>
                  <a:cubicBezTo>
                    <a:pt x="668020" y="996414"/>
                    <a:pt x="684530" y="989430"/>
                    <a:pt x="708660" y="985239"/>
                  </a:cubicBezTo>
                  <a:cubicBezTo>
                    <a:pt x="725170" y="982446"/>
                    <a:pt x="722630" y="969875"/>
                    <a:pt x="720090" y="958701"/>
                  </a:cubicBezTo>
                  <a:cubicBezTo>
                    <a:pt x="722630" y="969875"/>
                    <a:pt x="722630" y="969875"/>
                    <a:pt x="723900" y="982446"/>
                  </a:cubicBezTo>
                  <a:cubicBezTo>
                    <a:pt x="735330" y="955907"/>
                    <a:pt x="772160" y="972668"/>
                    <a:pt x="786130" y="957304"/>
                  </a:cubicBezTo>
                  <a:cubicBezTo>
                    <a:pt x="788670" y="968478"/>
                    <a:pt x="788670" y="968478"/>
                    <a:pt x="789940" y="981049"/>
                  </a:cubicBezTo>
                  <a:cubicBezTo>
                    <a:pt x="797560" y="974065"/>
                    <a:pt x="805180" y="968478"/>
                    <a:pt x="812800" y="965684"/>
                  </a:cubicBezTo>
                  <a:cubicBezTo>
                    <a:pt x="820420" y="962891"/>
                    <a:pt x="829310" y="961494"/>
                    <a:pt x="836930" y="961494"/>
                  </a:cubicBezTo>
                  <a:cubicBezTo>
                    <a:pt x="853440" y="960097"/>
                    <a:pt x="869950" y="960097"/>
                    <a:pt x="885190" y="951717"/>
                  </a:cubicBezTo>
                  <a:cubicBezTo>
                    <a:pt x="886460" y="962891"/>
                    <a:pt x="886460" y="962891"/>
                    <a:pt x="889000" y="975462"/>
                  </a:cubicBezTo>
                  <a:cubicBezTo>
                    <a:pt x="905510" y="972668"/>
                    <a:pt x="920750" y="969875"/>
                    <a:pt x="922020" y="982446"/>
                  </a:cubicBezTo>
                  <a:cubicBezTo>
                    <a:pt x="923290" y="993620"/>
                    <a:pt x="923290" y="993620"/>
                    <a:pt x="924560" y="1006191"/>
                  </a:cubicBezTo>
                  <a:cubicBezTo>
                    <a:pt x="933450" y="1010381"/>
                    <a:pt x="944880" y="1006191"/>
                    <a:pt x="955040" y="1002001"/>
                  </a:cubicBezTo>
                  <a:cubicBezTo>
                    <a:pt x="965200" y="999207"/>
                    <a:pt x="972820" y="997810"/>
                    <a:pt x="974090" y="1010381"/>
                  </a:cubicBezTo>
                  <a:cubicBezTo>
                    <a:pt x="972820" y="999207"/>
                    <a:pt x="972820" y="999207"/>
                    <a:pt x="971550" y="986636"/>
                  </a:cubicBezTo>
                  <a:cubicBezTo>
                    <a:pt x="1036320" y="979652"/>
                    <a:pt x="1084580" y="983843"/>
                    <a:pt x="1134110" y="992223"/>
                  </a:cubicBezTo>
                  <a:cubicBezTo>
                    <a:pt x="1167130" y="1002001"/>
                    <a:pt x="1201420" y="1006191"/>
                    <a:pt x="1235710" y="1008985"/>
                  </a:cubicBezTo>
                  <a:cubicBezTo>
                    <a:pt x="1271270" y="1011778"/>
                    <a:pt x="1306830" y="1011778"/>
                    <a:pt x="1343660" y="1008985"/>
                  </a:cubicBezTo>
                  <a:cubicBezTo>
                    <a:pt x="1417320" y="1006191"/>
                    <a:pt x="1492250" y="993620"/>
                    <a:pt x="1565910" y="988033"/>
                  </a:cubicBezTo>
                  <a:cubicBezTo>
                    <a:pt x="1582420" y="989430"/>
                    <a:pt x="1598930" y="965684"/>
                    <a:pt x="1584960" y="941939"/>
                  </a:cubicBezTo>
                  <a:cubicBezTo>
                    <a:pt x="1601470" y="943336"/>
                    <a:pt x="1617980" y="943336"/>
                    <a:pt x="1633220" y="944733"/>
                  </a:cubicBezTo>
                  <a:cubicBezTo>
                    <a:pt x="1664970" y="947526"/>
                    <a:pt x="1652270" y="911210"/>
                    <a:pt x="1684020" y="914004"/>
                  </a:cubicBezTo>
                  <a:cubicBezTo>
                    <a:pt x="1817370" y="895845"/>
                    <a:pt x="1949450" y="919591"/>
                    <a:pt x="2078990" y="950320"/>
                  </a:cubicBezTo>
                  <a:lnTo>
                    <a:pt x="2175510" y="975462"/>
                  </a:lnTo>
                  <a:cubicBezTo>
                    <a:pt x="2207260" y="983843"/>
                    <a:pt x="2239010" y="995017"/>
                    <a:pt x="2272030" y="1003397"/>
                  </a:cubicBezTo>
                  <a:cubicBezTo>
                    <a:pt x="2288540" y="1007588"/>
                    <a:pt x="2303780" y="1011778"/>
                    <a:pt x="2320290" y="1015968"/>
                  </a:cubicBezTo>
                  <a:lnTo>
                    <a:pt x="2368550" y="1029936"/>
                  </a:lnTo>
                  <a:cubicBezTo>
                    <a:pt x="2400300" y="1038317"/>
                    <a:pt x="2433320" y="1046698"/>
                    <a:pt x="2466340" y="1052285"/>
                  </a:cubicBezTo>
                  <a:cubicBezTo>
                    <a:pt x="2435860" y="1035523"/>
                    <a:pt x="2410460" y="1018762"/>
                    <a:pt x="2383790" y="1003397"/>
                  </a:cubicBezTo>
                  <a:cubicBezTo>
                    <a:pt x="2371090" y="996414"/>
                    <a:pt x="2357120" y="989430"/>
                    <a:pt x="2343150" y="983843"/>
                  </a:cubicBezTo>
                  <a:cubicBezTo>
                    <a:pt x="2329180" y="978255"/>
                    <a:pt x="2312670" y="975462"/>
                    <a:pt x="2296160" y="972668"/>
                  </a:cubicBezTo>
                  <a:cubicBezTo>
                    <a:pt x="2298700" y="961494"/>
                    <a:pt x="2305050" y="937749"/>
                    <a:pt x="2288540" y="933558"/>
                  </a:cubicBezTo>
                  <a:cubicBezTo>
                    <a:pt x="2264410" y="923781"/>
                    <a:pt x="2239010" y="915400"/>
                    <a:pt x="2213610" y="908416"/>
                  </a:cubicBezTo>
                  <a:cubicBezTo>
                    <a:pt x="2188210" y="901433"/>
                    <a:pt x="2162810" y="895845"/>
                    <a:pt x="2138680" y="890258"/>
                  </a:cubicBezTo>
                  <a:cubicBezTo>
                    <a:pt x="2114550" y="883274"/>
                    <a:pt x="2092960" y="876291"/>
                    <a:pt x="2075180" y="867910"/>
                  </a:cubicBezTo>
                  <a:cubicBezTo>
                    <a:pt x="2056130" y="858132"/>
                    <a:pt x="2040890" y="848355"/>
                    <a:pt x="2030730" y="834387"/>
                  </a:cubicBezTo>
                  <a:cubicBezTo>
                    <a:pt x="2015490" y="819022"/>
                    <a:pt x="2005330" y="781309"/>
                    <a:pt x="1954530" y="771532"/>
                  </a:cubicBezTo>
                  <a:lnTo>
                    <a:pt x="2005330" y="781309"/>
                  </a:lnTo>
                  <a:cubicBezTo>
                    <a:pt x="2006600" y="770135"/>
                    <a:pt x="2010410" y="746390"/>
                    <a:pt x="2010410" y="746390"/>
                  </a:cubicBezTo>
                  <a:cubicBezTo>
                    <a:pt x="1944370" y="719851"/>
                    <a:pt x="1859280" y="696106"/>
                    <a:pt x="1790700" y="675154"/>
                  </a:cubicBezTo>
                  <a:cubicBezTo>
                    <a:pt x="1790700" y="675154"/>
                    <a:pt x="1793240" y="651409"/>
                    <a:pt x="1794510" y="640235"/>
                  </a:cubicBezTo>
                  <a:lnTo>
                    <a:pt x="1758950" y="636044"/>
                  </a:lnTo>
                  <a:cubicBezTo>
                    <a:pt x="1752600" y="613696"/>
                    <a:pt x="1758950" y="599728"/>
                    <a:pt x="1774190" y="591347"/>
                  </a:cubicBezTo>
                  <a:cubicBezTo>
                    <a:pt x="1781810" y="587157"/>
                    <a:pt x="1791970" y="582967"/>
                    <a:pt x="1803400" y="581570"/>
                  </a:cubicBezTo>
                  <a:cubicBezTo>
                    <a:pt x="1814830" y="580173"/>
                    <a:pt x="1828800" y="578776"/>
                    <a:pt x="1842770" y="578776"/>
                  </a:cubicBezTo>
                  <a:cubicBezTo>
                    <a:pt x="1870710" y="578776"/>
                    <a:pt x="1903730" y="581570"/>
                    <a:pt x="1934210" y="582967"/>
                  </a:cubicBezTo>
                  <a:cubicBezTo>
                    <a:pt x="1941830" y="582967"/>
                    <a:pt x="1949450" y="584363"/>
                    <a:pt x="1957070" y="584363"/>
                  </a:cubicBezTo>
                  <a:cubicBezTo>
                    <a:pt x="1964690" y="585760"/>
                    <a:pt x="1971040" y="585760"/>
                    <a:pt x="1978660" y="587157"/>
                  </a:cubicBezTo>
                  <a:cubicBezTo>
                    <a:pt x="1992630" y="588554"/>
                    <a:pt x="2005330" y="589951"/>
                    <a:pt x="2016760" y="591347"/>
                  </a:cubicBezTo>
                  <a:cubicBezTo>
                    <a:pt x="2018030" y="580173"/>
                    <a:pt x="2021840" y="556428"/>
                    <a:pt x="2024380" y="543857"/>
                  </a:cubicBezTo>
                  <a:lnTo>
                    <a:pt x="1988820" y="536873"/>
                  </a:lnTo>
                  <a:lnTo>
                    <a:pt x="1992630" y="513128"/>
                  </a:lnTo>
                  <a:cubicBezTo>
                    <a:pt x="2019300" y="518715"/>
                    <a:pt x="2045970" y="522905"/>
                    <a:pt x="2071370" y="528492"/>
                  </a:cubicBezTo>
                  <a:cubicBezTo>
                    <a:pt x="2096770" y="534079"/>
                    <a:pt x="2122170" y="538270"/>
                    <a:pt x="2146300" y="543857"/>
                  </a:cubicBezTo>
                  <a:cubicBezTo>
                    <a:pt x="2170430" y="549444"/>
                    <a:pt x="2195830" y="555031"/>
                    <a:pt x="2221230" y="562015"/>
                  </a:cubicBezTo>
                  <a:cubicBezTo>
                    <a:pt x="2231390" y="564808"/>
                    <a:pt x="2241550" y="567602"/>
                    <a:pt x="2252980" y="568999"/>
                  </a:cubicBezTo>
                  <a:cubicBezTo>
                    <a:pt x="2242820" y="566205"/>
                    <a:pt x="2233930" y="564808"/>
                    <a:pt x="2227580" y="563412"/>
                  </a:cubicBezTo>
                  <a:cubicBezTo>
                    <a:pt x="2230120" y="552238"/>
                    <a:pt x="2232660" y="539666"/>
                    <a:pt x="2214880" y="535476"/>
                  </a:cubicBezTo>
                  <a:cubicBezTo>
                    <a:pt x="2232660" y="539666"/>
                    <a:pt x="2251710" y="545254"/>
                    <a:pt x="2272030" y="550841"/>
                  </a:cubicBezTo>
                  <a:cubicBezTo>
                    <a:pt x="2291080" y="556428"/>
                    <a:pt x="2311400" y="563412"/>
                    <a:pt x="2331720" y="568999"/>
                  </a:cubicBezTo>
                  <a:cubicBezTo>
                    <a:pt x="2372360" y="580173"/>
                    <a:pt x="2413000" y="588554"/>
                    <a:pt x="2451100" y="588554"/>
                  </a:cubicBezTo>
                  <a:cubicBezTo>
                    <a:pt x="2471420" y="582967"/>
                    <a:pt x="2463800" y="541063"/>
                    <a:pt x="2411730" y="514524"/>
                  </a:cubicBezTo>
                  <a:cubicBezTo>
                    <a:pt x="2385060" y="506144"/>
                    <a:pt x="2362200" y="500557"/>
                    <a:pt x="2339340" y="493573"/>
                  </a:cubicBezTo>
                  <a:cubicBezTo>
                    <a:pt x="2316480" y="486589"/>
                    <a:pt x="2293620" y="481002"/>
                    <a:pt x="2266950" y="474018"/>
                  </a:cubicBezTo>
                  <a:lnTo>
                    <a:pt x="2272030" y="450273"/>
                  </a:lnTo>
                  <a:cubicBezTo>
                    <a:pt x="2280920" y="453066"/>
                    <a:pt x="2291080" y="455860"/>
                    <a:pt x="2302510" y="458653"/>
                  </a:cubicBezTo>
                  <a:cubicBezTo>
                    <a:pt x="2312670" y="462844"/>
                    <a:pt x="2324100" y="467034"/>
                    <a:pt x="2335530" y="471224"/>
                  </a:cubicBezTo>
                  <a:cubicBezTo>
                    <a:pt x="2358390" y="479605"/>
                    <a:pt x="2381250" y="485192"/>
                    <a:pt x="2400300" y="485192"/>
                  </a:cubicBezTo>
                  <a:cubicBezTo>
                    <a:pt x="2421890" y="478208"/>
                    <a:pt x="2372360" y="440495"/>
                    <a:pt x="2392680" y="433511"/>
                  </a:cubicBezTo>
                  <a:cubicBezTo>
                    <a:pt x="2411730" y="439098"/>
                    <a:pt x="2429510" y="444685"/>
                    <a:pt x="2451100" y="437702"/>
                  </a:cubicBezTo>
                  <a:cubicBezTo>
                    <a:pt x="2423160" y="429321"/>
                    <a:pt x="2390140" y="423734"/>
                    <a:pt x="2358390" y="415353"/>
                  </a:cubicBezTo>
                  <a:cubicBezTo>
                    <a:pt x="2341880" y="411163"/>
                    <a:pt x="2325370" y="406972"/>
                    <a:pt x="2310130" y="402782"/>
                  </a:cubicBezTo>
                  <a:cubicBezTo>
                    <a:pt x="2294890" y="398592"/>
                    <a:pt x="2279650" y="393005"/>
                    <a:pt x="2265680" y="387417"/>
                  </a:cubicBezTo>
                  <a:cubicBezTo>
                    <a:pt x="2249170" y="370656"/>
                    <a:pt x="2232660" y="355291"/>
                    <a:pt x="2237740" y="331546"/>
                  </a:cubicBezTo>
                  <a:cubicBezTo>
                    <a:pt x="2213610" y="328753"/>
                    <a:pt x="2190750" y="323166"/>
                    <a:pt x="2170430" y="316182"/>
                  </a:cubicBezTo>
                  <a:cubicBezTo>
                    <a:pt x="2150110" y="309198"/>
                    <a:pt x="2129790" y="300817"/>
                    <a:pt x="2112010" y="289643"/>
                  </a:cubicBezTo>
                  <a:cubicBezTo>
                    <a:pt x="2076450" y="267294"/>
                    <a:pt x="2045970" y="237962"/>
                    <a:pt x="2021840" y="203042"/>
                  </a:cubicBezTo>
                  <a:cubicBezTo>
                    <a:pt x="2010410" y="183488"/>
                    <a:pt x="1950720" y="176504"/>
                    <a:pt x="1897380" y="170916"/>
                  </a:cubicBezTo>
                  <a:lnTo>
                    <a:pt x="1844040" y="154155"/>
                  </a:lnTo>
                  <a:cubicBezTo>
                    <a:pt x="1823720" y="148568"/>
                    <a:pt x="1802130" y="144378"/>
                    <a:pt x="1781810" y="138791"/>
                  </a:cubicBezTo>
                  <a:cubicBezTo>
                    <a:pt x="1760220" y="134600"/>
                    <a:pt x="1739900" y="129013"/>
                    <a:pt x="1718310" y="124823"/>
                  </a:cubicBezTo>
                  <a:cubicBezTo>
                    <a:pt x="1708150" y="122029"/>
                    <a:pt x="1696720" y="120632"/>
                    <a:pt x="1686560" y="117839"/>
                  </a:cubicBezTo>
                  <a:lnTo>
                    <a:pt x="1654810" y="113649"/>
                  </a:lnTo>
                  <a:cubicBezTo>
                    <a:pt x="1611630" y="108061"/>
                    <a:pt x="1568450" y="101077"/>
                    <a:pt x="1526540" y="96887"/>
                  </a:cubicBezTo>
                  <a:cubicBezTo>
                    <a:pt x="1483360" y="92697"/>
                    <a:pt x="1440180" y="89903"/>
                    <a:pt x="1397000" y="85713"/>
                  </a:cubicBezTo>
                  <a:cubicBezTo>
                    <a:pt x="1353820" y="81523"/>
                    <a:pt x="1310640" y="80126"/>
                    <a:pt x="1267460" y="78729"/>
                  </a:cubicBezTo>
                  <a:cubicBezTo>
                    <a:pt x="1224280" y="75935"/>
                    <a:pt x="1182370" y="73142"/>
                    <a:pt x="1139190" y="71745"/>
                  </a:cubicBezTo>
                  <a:cubicBezTo>
                    <a:pt x="1094740" y="64761"/>
                    <a:pt x="1052830" y="61968"/>
                    <a:pt x="1010920" y="57777"/>
                  </a:cubicBezTo>
                  <a:cubicBezTo>
                    <a:pt x="969010" y="54984"/>
                    <a:pt x="927100" y="52190"/>
                    <a:pt x="886460" y="46603"/>
                  </a:cubicBezTo>
                  <a:cubicBezTo>
                    <a:pt x="876300" y="42413"/>
                    <a:pt x="859790" y="35429"/>
                    <a:pt x="843280" y="28445"/>
                  </a:cubicBezTo>
                  <a:cubicBezTo>
                    <a:pt x="826770" y="21461"/>
                    <a:pt x="810260" y="15874"/>
                    <a:pt x="800100" y="11684"/>
                  </a:cubicBezTo>
                  <a:cubicBezTo>
                    <a:pt x="632460" y="0"/>
                    <a:pt x="431800" y="59174"/>
                    <a:pt x="280670" y="127616"/>
                  </a:cubicBezTo>
                  <a:cubicBezTo>
                    <a:pt x="242570" y="145774"/>
                    <a:pt x="217170" y="190471"/>
                    <a:pt x="201930" y="230978"/>
                  </a:cubicBezTo>
                  <a:cubicBezTo>
                    <a:pt x="186690" y="271485"/>
                    <a:pt x="181610" y="307801"/>
                    <a:pt x="181610" y="307801"/>
                  </a:cubicBezTo>
                  <a:cubicBezTo>
                    <a:pt x="168910" y="337133"/>
                    <a:pt x="163830" y="388814"/>
                    <a:pt x="187960" y="405576"/>
                  </a:cubicBezTo>
                  <a:cubicBezTo>
                    <a:pt x="198120" y="405576"/>
                    <a:pt x="210820" y="402782"/>
                    <a:pt x="226060" y="399988"/>
                  </a:cubicBezTo>
                  <a:cubicBezTo>
                    <a:pt x="240030" y="398592"/>
                    <a:pt x="256540" y="395798"/>
                    <a:pt x="271780" y="395798"/>
                  </a:cubicBezTo>
                  <a:cubicBezTo>
                    <a:pt x="300990" y="394401"/>
                    <a:pt x="327660" y="398592"/>
                    <a:pt x="332740" y="422337"/>
                  </a:cubicBezTo>
                  <a:cubicBezTo>
                    <a:pt x="335280" y="433511"/>
                    <a:pt x="317500" y="439098"/>
                    <a:pt x="298450" y="444685"/>
                  </a:cubicBezTo>
                  <a:cubicBezTo>
                    <a:pt x="309880" y="490779"/>
                    <a:pt x="279400" y="598331"/>
                    <a:pt x="262890" y="605315"/>
                  </a:cubicBezTo>
                  <a:cubicBezTo>
                    <a:pt x="257810" y="619283"/>
                    <a:pt x="232410" y="652806"/>
                    <a:pt x="209550" y="686328"/>
                  </a:cubicBezTo>
                  <a:cubicBezTo>
                    <a:pt x="185420" y="719851"/>
                    <a:pt x="162560" y="753374"/>
                    <a:pt x="157480" y="767342"/>
                  </a:cubicBezTo>
                  <a:cubicBezTo>
                    <a:pt x="135890" y="792484"/>
                    <a:pt x="177800" y="832990"/>
                    <a:pt x="232410" y="870703"/>
                  </a:cubicBezTo>
                  <a:close/>
                  <a:moveTo>
                    <a:pt x="2252980" y="564809"/>
                  </a:moveTo>
                  <a:cubicBezTo>
                    <a:pt x="2261870" y="567602"/>
                    <a:pt x="2272030" y="568999"/>
                    <a:pt x="2282190" y="571792"/>
                  </a:cubicBezTo>
                  <a:cubicBezTo>
                    <a:pt x="2272030" y="568999"/>
                    <a:pt x="2261870" y="566205"/>
                    <a:pt x="2252980" y="564809"/>
                  </a:cubicBezTo>
                  <a:close/>
                  <a:moveTo>
                    <a:pt x="2366010" y="2039808"/>
                  </a:moveTo>
                  <a:cubicBezTo>
                    <a:pt x="2325370" y="2027237"/>
                    <a:pt x="2287270" y="2011873"/>
                    <a:pt x="2258060" y="1986731"/>
                  </a:cubicBezTo>
                  <a:cubicBezTo>
                    <a:pt x="2236470" y="1979747"/>
                    <a:pt x="2294890" y="1932256"/>
                    <a:pt x="2279650" y="1894543"/>
                  </a:cubicBezTo>
                  <a:cubicBezTo>
                    <a:pt x="2256790" y="1887559"/>
                    <a:pt x="2212340" y="1874988"/>
                    <a:pt x="2190750" y="1869401"/>
                  </a:cubicBezTo>
                  <a:cubicBezTo>
                    <a:pt x="2179320" y="1817720"/>
                    <a:pt x="2233930" y="1782801"/>
                    <a:pt x="2222500" y="1731120"/>
                  </a:cubicBezTo>
                  <a:cubicBezTo>
                    <a:pt x="2209800" y="1679439"/>
                    <a:pt x="2112010" y="1685026"/>
                    <a:pt x="2095500" y="1648710"/>
                  </a:cubicBezTo>
                  <a:cubicBezTo>
                    <a:pt x="2063750" y="1624965"/>
                    <a:pt x="2077720" y="1616584"/>
                    <a:pt x="2108200" y="1615187"/>
                  </a:cubicBezTo>
                  <a:cubicBezTo>
                    <a:pt x="2138680" y="1615187"/>
                    <a:pt x="2185670" y="1623568"/>
                    <a:pt x="2219960" y="1633345"/>
                  </a:cubicBezTo>
                  <a:cubicBezTo>
                    <a:pt x="2203450" y="1597029"/>
                    <a:pt x="2265680" y="1645916"/>
                    <a:pt x="2273300" y="1615187"/>
                  </a:cubicBezTo>
                  <a:cubicBezTo>
                    <a:pt x="2287270" y="1553729"/>
                    <a:pt x="2302510" y="1492270"/>
                    <a:pt x="2218690" y="1421035"/>
                  </a:cubicBezTo>
                  <a:cubicBezTo>
                    <a:pt x="2198370" y="1398686"/>
                    <a:pt x="2232660" y="1359576"/>
                    <a:pt x="2239010" y="1328847"/>
                  </a:cubicBezTo>
                  <a:cubicBezTo>
                    <a:pt x="1953260" y="1252024"/>
                    <a:pt x="1637030" y="1187772"/>
                    <a:pt x="1338580" y="1210121"/>
                  </a:cubicBezTo>
                  <a:cubicBezTo>
                    <a:pt x="1276350" y="1214311"/>
                    <a:pt x="1212850" y="1210121"/>
                    <a:pt x="1146810" y="1204534"/>
                  </a:cubicBezTo>
                  <a:cubicBezTo>
                    <a:pt x="1080770" y="1198947"/>
                    <a:pt x="1014730" y="1189169"/>
                    <a:pt x="947420" y="1180789"/>
                  </a:cubicBezTo>
                  <a:cubicBezTo>
                    <a:pt x="914400" y="1176598"/>
                    <a:pt x="880110" y="1172408"/>
                    <a:pt x="847090" y="1169614"/>
                  </a:cubicBezTo>
                  <a:cubicBezTo>
                    <a:pt x="814070" y="1166821"/>
                    <a:pt x="781050" y="1165424"/>
                    <a:pt x="748030" y="1164027"/>
                  </a:cubicBezTo>
                  <a:cubicBezTo>
                    <a:pt x="681990" y="1161234"/>
                    <a:pt x="618490" y="1165424"/>
                    <a:pt x="557530" y="1176598"/>
                  </a:cubicBezTo>
                  <a:cubicBezTo>
                    <a:pt x="520700" y="1182185"/>
                    <a:pt x="472440" y="1171011"/>
                    <a:pt x="426720" y="1166821"/>
                  </a:cubicBezTo>
                  <a:cubicBezTo>
                    <a:pt x="381000" y="1162630"/>
                    <a:pt x="337820" y="1165424"/>
                    <a:pt x="313690" y="1205930"/>
                  </a:cubicBezTo>
                  <a:lnTo>
                    <a:pt x="386080" y="1205930"/>
                  </a:lnTo>
                  <a:cubicBezTo>
                    <a:pt x="349250" y="1228279"/>
                    <a:pt x="313690" y="1229676"/>
                    <a:pt x="276860" y="1226882"/>
                  </a:cubicBezTo>
                  <a:cubicBezTo>
                    <a:pt x="240030" y="1224089"/>
                    <a:pt x="204470" y="1215708"/>
                    <a:pt x="167640" y="1224089"/>
                  </a:cubicBezTo>
                  <a:cubicBezTo>
                    <a:pt x="168910" y="1256215"/>
                    <a:pt x="168910" y="1271579"/>
                    <a:pt x="144780" y="1288341"/>
                  </a:cubicBezTo>
                  <a:cubicBezTo>
                    <a:pt x="193040" y="1285547"/>
                    <a:pt x="264160" y="1270182"/>
                    <a:pt x="312420" y="1285547"/>
                  </a:cubicBezTo>
                  <a:lnTo>
                    <a:pt x="312420" y="1333038"/>
                  </a:lnTo>
                  <a:cubicBezTo>
                    <a:pt x="265430" y="1349799"/>
                    <a:pt x="193040" y="1317673"/>
                    <a:pt x="144780" y="1335831"/>
                  </a:cubicBezTo>
                  <a:cubicBezTo>
                    <a:pt x="144780" y="1351196"/>
                    <a:pt x="146050" y="1383322"/>
                    <a:pt x="146050" y="1398686"/>
                  </a:cubicBezTo>
                  <a:cubicBezTo>
                    <a:pt x="146050" y="1414051"/>
                    <a:pt x="123190" y="1415448"/>
                    <a:pt x="99060" y="1416844"/>
                  </a:cubicBezTo>
                  <a:cubicBezTo>
                    <a:pt x="123190" y="1415448"/>
                    <a:pt x="170180" y="1414051"/>
                    <a:pt x="193040" y="1414051"/>
                  </a:cubicBezTo>
                  <a:cubicBezTo>
                    <a:pt x="193040" y="1429415"/>
                    <a:pt x="194310" y="1461541"/>
                    <a:pt x="194310" y="1476906"/>
                  </a:cubicBezTo>
                  <a:cubicBezTo>
                    <a:pt x="194310" y="1492270"/>
                    <a:pt x="171450" y="1493667"/>
                    <a:pt x="147320" y="1495064"/>
                  </a:cubicBezTo>
                  <a:cubicBezTo>
                    <a:pt x="148590" y="1527190"/>
                    <a:pt x="125730" y="1559316"/>
                    <a:pt x="149860" y="1574680"/>
                  </a:cubicBezTo>
                  <a:cubicBezTo>
                    <a:pt x="172720" y="1573284"/>
                    <a:pt x="196850" y="1573284"/>
                    <a:pt x="219710" y="1573284"/>
                  </a:cubicBezTo>
                  <a:cubicBezTo>
                    <a:pt x="127000" y="1591442"/>
                    <a:pt x="83820" y="1672455"/>
                    <a:pt x="85090" y="1719946"/>
                  </a:cubicBezTo>
                  <a:cubicBezTo>
                    <a:pt x="107950" y="1703184"/>
                    <a:pt x="109220" y="1750675"/>
                    <a:pt x="130810" y="1733913"/>
                  </a:cubicBezTo>
                  <a:cubicBezTo>
                    <a:pt x="63500" y="1784198"/>
                    <a:pt x="0" y="1849846"/>
                    <a:pt x="90170" y="1862417"/>
                  </a:cubicBezTo>
                  <a:cubicBezTo>
                    <a:pt x="482600" y="1869401"/>
                    <a:pt x="877570" y="1886162"/>
                    <a:pt x="1273810" y="1929463"/>
                  </a:cubicBezTo>
                  <a:cubicBezTo>
                    <a:pt x="1506220" y="1954605"/>
                    <a:pt x="1739900" y="1988127"/>
                    <a:pt x="1969770" y="2034221"/>
                  </a:cubicBezTo>
                  <a:cubicBezTo>
                    <a:pt x="1778000" y="2031428"/>
                    <a:pt x="1590040" y="2050983"/>
                    <a:pt x="1394460" y="2050983"/>
                  </a:cubicBezTo>
                  <a:cubicBezTo>
                    <a:pt x="1306830" y="2094283"/>
                    <a:pt x="717550" y="2112441"/>
                    <a:pt x="566420" y="2094283"/>
                  </a:cubicBezTo>
                  <a:cubicBezTo>
                    <a:pt x="561340" y="2094283"/>
                    <a:pt x="557530" y="2095679"/>
                    <a:pt x="552450" y="2095679"/>
                  </a:cubicBezTo>
                  <a:cubicBezTo>
                    <a:pt x="469900" y="2090092"/>
                    <a:pt x="369570" y="2097076"/>
                    <a:pt x="299720" y="2134789"/>
                  </a:cubicBezTo>
                  <a:cubicBezTo>
                    <a:pt x="267970" y="2157138"/>
                    <a:pt x="234950" y="2185073"/>
                    <a:pt x="203200" y="2211612"/>
                  </a:cubicBezTo>
                  <a:cubicBezTo>
                    <a:pt x="218440" y="2226977"/>
                    <a:pt x="232410" y="2243738"/>
                    <a:pt x="243840" y="2259103"/>
                  </a:cubicBezTo>
                  <a:cubicBezTo>
                    <a:pt x="210820" y="2257706"/>
                    <a:pt x="177800" y="2254913"/>
                    <a:pt x="165100" y="2273071"/>
                  </a:cubicBezTo>
                  <a:cubicBezTo>
                    <a:pt x="95250" y="2314974"/>
                    <a:pt x="134620" y="2362465"/>
                    <a:pt x="161290" y="2428113"/>
                  </a:cubicBezTo>
                  <a:cubicBezTo>
                    <a:pt x="180340" y="2457446"/>
                    <a:pt x="154940" y="2500746"/>
                    <a:pt x="185420" y="2530078"/>
                  </a:cubicBezTo>
                  <a:cubicBezTo>
                    <a:pt x="163830" y="2528681"/>
                    <a:pt x="152400" y="2528681"/>
                    <a:pt x="130810" y="2525888"/>
                  </a:cubicBezTo>
                  <a:cubicBezTo>
                    <a:pt x="128270" y="2553823"/>
                    <a:pt x="198120" y="2511920"/>
                    <a:pt x="182880" y="2556617"/>
                  </a:cubicBezTo>
                  <a:cubicBezTo>
                    <a:pt x="161290" y="2545443"/>
                    <a:pt x="138430" y="2562204"/>
                    <a:pt x="115570" y="2560807"/>
                  </a:cubicBezTo>
                  <a:cubicBezTo>
                    <a:pt x="123190" y="2598520"/>
                    <a:pt x="191770" y="2574775"/>
                    <a:pt x="187960" y="2611091"/>
                  </a:cubicBezTo>
                  <a:cubicBezTo>
                    <a:pt x="176530" y="2619472"/>
                    <a:pt x="125730" y="2560807"/>
                    <a:pt x="121920" y="2606901"/>
                  </a:cubicBezTo>
                  <a:cubicBezTo>
                    <a:pt x="120650" y="2616678"/>
                    <a:pt x="143510" y="2618075"/>
                    <a:pt x="153670" y="2618075"/>
                  </a:cubicBezTo>
                  <a:cubicBezTo>
                    <a:pt x="86360" y="2632043"/>
                    <a:pt x="48260" y="2675343"/>
                    <a:pt x="110490" y="2725627"/>
                  </a:cubicBezTo>
                  <a:cubicBezTo>
                    <a:pt x="88900" y="2724230"/>
                    <a:pt x="58420" y="2704676"/>
                    <a:pt x="35560" y="2711660"/>
                  </a:cubicBezTo>
                  <a:lnTo>
                    <a:pt x="35560" y="2713057"/>
                  </a:lnTo>
                  <a:cubicBezTo>
                    <a:pt x="46990" y="2714453"/>
                    <a:pt x="66040" y="2724230"/>
                    <a:pt x="77470" y="2724230"/>
                  </a:cubicBezTo>
                  <a:cubicBezTo>
                    <a:pt x="64770" y="2722834"/>
                    <a:pt x="52070" y="2722834"/>
                    <a:pt x="39370" y="2721437"/>
                  </a:cubicBezTo>
                  <a:cubicBezTo>
                    <a:pt x="41910" y="2728421"/>
                    <a:pt x="43180" y="2734008"/>
                    <a:pt x="45720" y="2740992"/>
                  </a:cubicBezTo>
                  <a:cubicBezTo>
                    <a:pt x="55880" y="2746579"/>
                    <a:pt x="64770" y="2750770"/>
                    <a:pt x="74930" y="2752166"/>
                  </a:cubicBezTo>
                  <a:cubicBezTo>
                    <a:pt x="66040" y="2752166"/>
                    <a:pt x="58420" y="2750770"/>
                    <a:pt x="49530" y="2750770"/>
                  </a:cubicBezTo>
                  <a:cubicBezTo>
                    <a:pt x="55880" y="2766134"/>
                    <a:pt x="63500" y="2780102"/>
                    <a:pt x="71120" y="2794069"/>
                  </a:cubicBezTo>
                  <a:cubicBezTo>
                    <a:pt x="101600" y="2823402"/>
                    <a:pt x="130810" y="2866702"/>
                    <a:pt x="147320" y="2868099"/>
                  </a:cubicBezTo>
                  <a:cubicBezTo>
                    <a:pt x="280670" y="2889051"/>
                    <a:pt x="414020" y="2904288"/>
                    <a:pt x="547370" y="2908099"/>
                  </a:cubicBezTo>
                  <a:cubicBezTo>
                    <a:pt x="547370" y="2891844"/>
                    <a:pt x="541020" y="2875083"/>
                    <a:pt x="551180" y="2866702"/>
                  </a:cubicBezTo>
                  <a:cubicBezTo>
                    <a:pt x="585470" y="2851338"/>
                    <a:pt x="613410" y="2906828"/>
                    <a:pt x="648970" y="2891844"/>
                  </a:cubicBezTo>
                  <a:cubicBezTo>
                    <a:pt x="650240" y="2882067"/>
                    <a:pt x="650240" y="2873686"/>
                    <a:pt x="651510" y="2863909"/>
                  </a:cubicBezTo>
                  <a:cubicBezTo>
                    <a:pt x="678180" y="2875083"/>
                    <a:pt x="706120" y="2890447"/>
                    <a:pt x="735330" y="2903018"/>
                  </a:cubicBezTo>
                  <a:cubicBezTo>
                    <a:pt x="787400" y="2898828"/>
                    <a:pt x="840740" y="2893241"/>
                    <a:pt x="892810" y="2883464"/>
                  </a:cubicBezTo>
                  <a:cubicBezTo>
                    <a:pt x="891540" y="2873686"/>
                    <a:pt x="890270" y="2863909"/>
                    <a:pt x="896620" y="2861115"/>
                  </a:cubicBezTo>
                  <a:cubicBezTo>
                    <a:pt x="918210" y="2854131"/>
                    <a:pt x="948690" y="2863909"/>
                    <a:pt x="979170" y="2866702"/>
                  </a:cubicBezTo>
                  <a:cubicBezTo>
                    <a:pt x="984250" y="2865305"/>
                    <a:pt x="988060" y="2863909"/>
                    <a:pt x="993140" y="2862512"/>
                  </a:cubicBezTo>
                  <a:cubicBezTo>
                    <a:pt x="996950" y="2856925"/>
                    <a:pt x="998220" y="2847147"/>
                    <a:pt x="998220" y="2841560"/>
                  </a:cubicBezTo>
                  <a:cubicBezTo>
                    <a:pt x="1012190" y="2842957"/>
                    <a:pt x="1024890" y="2845751"/>
                    <a:pt x="1036320" y="2848544"/>
                  </a:cubicBezTo>
                  <a:cubicBezTo>
                    <a:pt x="1188720" y="2794069"/>
                    <a:pt x="1344930" y="2731214"/>
                    <a:pt x="1512570" y="2668359"/>
                  </a:cubicBezTo>
                  <a:cubicBezTo>
                    <a:pt x="1548130" y="2643217"/>
                    <a:pt x="1583690" y="2618075"/>
                    <a:pt x="1617980" y="2606901"/>
                  </a:cubicBezTo>
                  <a:cubicBezTo>
                    <a:pt x="1668780" y="2595727"/>
                    <a:pt x="1733550" y="2613885"/>
                    <a:pt x="1783080" y="2618075"/>
                  </a:cubicBezTo>
                  <a:cubicBezTo>
                    <a:pt x="1775460" y="2521697"/>
                    <a:pt x="1896110" y="2474207"/>
                    <a:pt x="1871980" y="2376432"/>
                  </a:cubicBezTo>
                  <a:cubicBezTo>
                    <a:pt x="1905000" y="2377829"/>
                    <a:pt x="1954530" y="2382020"/>
                    <a:pt x="1957070" y="2354084"/>
                  </a:cubicBezTo>
                  <a:cubicBezTo>
                    <a:pt x="1964690" y="2271674"/>
                    <a:pt x="1990090" y="2178090"/>
                    <a:pt x="2077720" y="2127805"/>
                  </a:cubicBezTo>
                  <a:cubicBezTo>
                    <a:pt x="2112010" y="2116631"/>
                    <a:pt x="2165350" y="2150154"/>
                    <a:pt x="2176780" y="2134789"/>
                  </a:cubicBezTo>
                  <a:cubicBezTo>
                    <a:pt x="2189480" y="2118028"/>
                    <a:pt x="2165350" y="2097076"/>
                    <a:pt x="2153920" y="2078918"/>
                  </a:cubicBezTo>
                  <a:cubicBezTo>
                    <a:pt x="2252980" y="2101267"/>
                    <a:pt x="2352040" y="2126409"/>
                    <a:pt x="2448560" y="2154344"/>
                  </a:cubicBezTo>
                  <a:cubicBezTo>
                    <a:pt x="2472690" y="2152948"/>
                    <a:pt x="2481580" y="2144567"/>
                    <a:pt x="2484120" y="2130599"/>
                  </a:cubicBezTo>
                  <a:cubicBezTo>
                    <a:pt x="2487930" y="2116631"/>
                    <a:pt x="2486660" y="2099870"/>
                    <a:pt x="2490470" y="2084505"/>
                  </a:cubicBezTo>
                  <a:cubicBezTo>
                    <a:pt x="2452370" y="2063554"/>
                    <a:pt x="2407920" y="2052379"/>
                    <a:pt x="2366010" y="2039808"/>
                  </a:cubicBezTo>
                  <a:close/>
                </a:path>
              </a:pathLst>
            </a:custGeom>
            <a:blipFill>
              <a:blip r:embed="rId2"/>
              <a:stretch>
                <a:fillRect l="-24855" r="-52683" b="-83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0586710" y="-3705348"/>
            <a:ext cx="12753441" cy="12753441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61950" cap="sq">
              <a:solidFill>
                <a:srgbClr val="FD6220">
                  <a:alpha val="25882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-1373119" y="-1315898"/>
            <a:ext cx="3499668" cy="13405540"/>
            <a:chOff x="0" y="0"/>
            <a:chExt cx="212191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12191" cy="812800"/>
            </a:xfrm>
            <a:custGeom>
              <a:avLst/>
              <a:gdLst/>
              <a:ahLst/>
              <a:cxnLst/>
              <a:rect l="l" t="t" r="r" b="b"/>
              <a:pathLst>
                <a:path w="212191" h="812800">
                  <a:moveTo>
                    <a:pt x="106095" y="0"/>
                  </a:moveTo>
                  <a:cubicBezTo>
                    <a:pt x="47500" y="0"/>
                    <a:pt x="0" y="181951"/>
                    <a:pt x="0" y="406400"/>
                  </a:cubicBezTo>
                  <a:cubicBezTo>
                    <a:pt x="0" y="630849"/>
                    <a:pt x="47500" y="812800"/>
                    <a:pt x="106095" y="812800"/>
                  </a:cubicBezTo>
                  <a:cubicBezTo>
                    <a:pt x="164690" y="812800"/>
                    <a:pt x="212191" y="630849"/>
                    <a:pt x="212191" y="406400"/>
                  </a:cubicBezTo>
                  <a:cubicBezTo>
                    <a:pt x="212191" y="181951"/>
                    <a:pt x="164690" y="0"/>
                    <a:pt x="10609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9232C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9893" y="47625"/>
              <a:ext cx="172405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6313420" y="910465"/>
            <a:ext cx="945880" cy="236470"/>
          </a:xfrm>
          <a:custGeom>
            <a:avLst/>
            <a:gdLst/>
            <a:ahLst/>
            <a:cxnLst/>
            <a:rect l="l" t="t" r="r" b="b"/>
            <a:pathLst>
              <a:path w="945880" h="236470">
                <a:moveTo>
                  <a:pt x="0" y="0"/>
                </a:moveTo>
                <a:lnTo>
                  <a:pt x="945880" y="0"/>
                </a:lnTo>
                <a:lnTo>
                  <a:pt x="945880" y="236470"/>
                </a:lnTo>
                <a:lnTo>
                  <a:pt x="0" y="2364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1" name="Group 11"/>
          <p:cNvGrpSpPr/>
          <p:nvPr/>
        </p:nvGrpSpPr>
        <p:grpSpPr>
          <a:xfrm>
            <a:off x="709357" y="2648112"/>
            <a:ext cx="992463" cy="992463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622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79"/>
                </a:lnSpc>
                <a:spcBef>
                  <a:spcPct val="0"/>
                </a:spcBef>
              </a:pPr>
              <a:r>
                <a:rPr lang="en-US" sz="2699">
                  <a:solidFill>
                    <a:srgbClr val="FFFEFE"/>
                  </a:solidFill>
                  <a:latin typeface="Gotham"/>
                  <a:ea typeface="Gotham"/>
                  <a:cs typeface="Gotham"/>
                  <a:sym typeface="Gotham"/>
                </a:rPr>
                <a:t>2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951509" y="4428296"/>
            <a:ext cx="508158" cy="543805"/>
            <a:chOff x="0" y="0"/>
            <a:chExt cx="812800" cy="869819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4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951509" y="1982349"/>
            <a:ext cx="508158" cy="543805"/>
            <a:chOff x="0" y="0"/>
            <a:chExt cx="812800" cy="869819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951509" y="5094059"/>
            <a:ext cx="508158" cy="543805"/>
            <a:chOff x="0" y="0"/>
            <a:chExt cx="812800" cy="869819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5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951509" y="3762533"/>
            <a:ext cx="508158" cy="543805"/>
            <a:chOff x="0" y="0"/>
            <a:chExt cx="812800" cy="869819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3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951509" y="5759822"/>
            <a:ext cx="508158" cy="543805"/>
            <a:chOff x="0" y="0"/>
            <a:chExt cx="812800" cy="869819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6</a:t>
              </a: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2260469" y="3025223"/>
            <a:ext cx="6852531" cy="4723297"/>
            <a:chOff x="0" y="-162500"/>
            <a:chExt cx="9136708" cy="6297730"/>
          </a:xfrm>
        </p:grpSpPr>
        <p:grpSp>
          <p:nvGrpSpPr>
            <p:cNvPr id="30" name="Group 30"/>
            <p:cNvGrpSpPr/>
            <p:nvPr/>
          </p:nvGrpSpPr>
          <p:grpSpPr>
            <a:xfrm>
              <a:off x="0" y="-162500"/>
              <a:ext cx="8935887" cy="1780010"/>
              <a:chOff x="0" y="-38100"/>
              <a:chExt cx="2095120" cy="417344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2095120" cy="362493"/>
              </a:xfrm>
              <a:custGeom>
                <a:avLst/>
                <a:gdLst/>
                <a:ahLst/>
                <a:cxnLst/>
                <a:rect l="l" t="t" r="r" b="b"/>
                <a:pathLst>
                  <a:path w="2095120" h="379244">
                    <a:moveTo>
                      <a:pt x="58914" y="0"/>
                    </a:moveTo>
                    <a:lnTo>
                      <a:pt x="2036206" y="0"/>
                    </a:lnTo>
                    <a:cubicBezTo>
                      <a:pt x="2068743" y="0"/>
                      <a:pt x="2095120" y="26377"/>
                      <a:pt x="2095120" y="58914"/>
                    </a:cubicBezTo>
                    <a:lnTo>
                      <a:pt x="2095120" y="320329"/>
                    </a:lnTo>
                    <a:cubicBezTo>
                      <a:pt x="2095120" y="352867"/>
                      <a:pt x="2068743" y="379244"/>
                      <a:pt x="2036206" y="379244"/>
                    </a:cubicBezTo>
                    <a:lnTo>
                      <a:pt x="58914" y="379244"/>
                    </a:lnTo>
                    <a:cubicBezTo>
                      <a:pt x="43289" y="379244"/>
                      <a:pt x="28304" y="373037"/>
                      <a:pt x="17256" y="361988"/>
                    </a:cubicBezTo>
                    <a:cubicBezTo>
                      <a:pt x="6207" y="350940"/>
                      <a:pt x="0" y="335954"/>
                      <a:pt x="0" y="320329"/>
                    </a:cubicBezTo>
                    <a:lnTo>
                      <a:pt x="0" y="58914"/>
                    </a:lnTo>
                    <a:cubicBezTo>
                      <a:pt x="0" y="26377"/>
                      <a:pt x="26377" y="0"/>
                      <a:pt x="58914" y="0"/>
                    </a:cubicBezTo>
                    <a:close/>
                  </a:path>
                </a:pathLst>
              </a:custGeom>
              <a:solidFill>
                <a:srgbClr val="EF8508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TextBox 32"/>
              <p:cNvSpPr txBox="1"/>
              <p:nvPr/>
            </p:nvSpPr>
            <p:spPr>
              <a:xfrm>
                <a:off x="0" y="-38100"/>
                <a:ext cx="2095120" cy="417344"/>
              </a:xfrm>
              <a:prstGeom prst="rect">
                <a:avLst/>
              </a:prstGeom>
            </p:spPr>
            <p:txBody>
              <a:bodyPr lIns="50389" tIns="50389" rIns="50389" bIns="50389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33" name="TextBox 33"/>
            <p:cNvSpPr txBox="1"/>
            <p:nvPr/>
          </p:nvSpPr>
          <p:spPr>
            <a:xfrm>
              <a:off x="366404" y="175105"/>
              <a:ext cx="6630617" cy="125812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en-GB" sz="1533" b="1" dirty="0">
                  <a:solidFill>
                    <a:srgbClr val="050505"/>
                  </a:solidFill>
                  <a:latin typeface="Poppins Bold"/>
                  <a:cs typeface="Poppins Bold"/>
                </a:rPr>
                <a:t>Direct Mail fluctuates yearly—dropping from 48K in Q1 to 25K in Q2, then rising to 79K in Q4. Still, it lags behind Online, which peaks at 187K donors in Q4.</a:t>
              </a:r>
            </a:p>
          </p:txBody>
        </p:sp>
        <p:grpSp>
          <p:nvGrpSpPr>
            <p:cNvPr id="34" name="Group 34"/>
            <p:cNvGrpSpPr/>
            <p:nvPr/>
          </p:nvGrpSpPr>
          <p:grpSpPr>
            <a:xfrm>
              <a:off x="0" y="2065181"/>
              <a:ext cx="9136708" cy="1794709"/>
              <a:chOff x="0" y="-64765"/>
              <a:chExt cx="2142205" cy="420790"/>
            </a:xfrm>
          </p:grpSpPr>
          <p:sp>
            <p:nvSpPr>
              <p:cNvPr id="35" name="Freeform 35"/>
              <p:cNvSpPr/>
              <p:nvPr/>
            </p:nvSpPr>
            <p:spPr>
              <a:xfrm>
                <a:off x="4582" y="-64765"/>
                <a:ext cx="2095120" cy="356025"/>
              </a:xfrm>
              <a:custGeom>
                <a:avLst/>
                <a:gdLst/>
                <a:ahLst/>
                <a:cxnLst/>
                <a:rect l="l" t="t" r="r" b="b"/>
                <a:pathLst>
                  <a:path w="2142205" h="356025">
                    <a:moveTo>
                      <a:pt x="57619" y="0"/>
                    </a:moveTo>
                    <a:lnTo>
                      <a:pt x="2084585" y="0"/>
                    </a:lnTo>
                    <a:cubicBezTo>
                      <a:pt x="2116408" y="0"/>
                      <a:pt x="2142205" y="25797"/>
                      <a:pt x="2142205" y="57619"/>
                    </a:cubicBezTo>
                    <a:lnTo>
                      <a:pt x="2142205" y="298406"/>
                    </a:lnTo>
                    <a:cubicBezTo>
                      <a:pt x="2142205" y="313687"/>
                      <a:pt x="2136134" y="328343"/>
                      <a:pt x="2125328" y="339148"/>
                    </a:cubicBezTo>
                    <a:cubicBezTo>
                      <a:pt x="2114523" y="349954"/>
                      <a:pt x="2099867" y="356025"/>
                      <a:pt x="2084585" y="356025"/>
                    </a:cubicBezTo>
                    <a:lnTo>
                      <a:pt x="57619" y="356025"/>
                    </a:lnTo>
                    <a:cubicBezTo>
                      <a:pt x="25797" y="356025"/>
                      <a:pt x="0" y="330228"/>
                      <a:pt x="0" y="298406"/>
                    </a:cubicBezTo>
                    <a:lnTo>
                      <a:pt x="0" y="57619"/>
                    </a:lnTo>
                    <a:cubicBezTo>
                      <a:pt x="0" y="42338"/>
                      <a:pt x="6071" y="27682"/>
                      <a:pt x="16876" y="16876"/>
                    </a:cubicBezTo>
                    <a:cubicBezTo>
                      <a:pt x="27682" y="6071"/>
                      <a:pt x="42338" y="0"/>
                      <a:pt x="57619" y="0"/>
                    </a:cubicBezTo>
                    <a:close/>
                  </a:path>
                </a:pathLst>
              </a:custGeom>
              <a:solidFill>
                <a:srgbClr val="EF8508"/>
              </a:solidFill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36" name="TextBox 36"/>
              <p:cNvSpPr txBox="1"/>
              <p:nvPr/>
            </p:nvSpPr>
            <p:spPr>
              <a:xfrm>
                <a:off x="0" y="-38100"/>
                <a:ext cx="2142205" cy="394125"/>
              </a:xfrm>
              <a:prstGeom prst="rect">
                <a:avLst/>
              </a:prstGeom>
            </p:spPr>
            <p:txBody>
              <a:bodyPr lIns="50389" tIns="50389" rIns="50389" bIns="50389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37" name="Group 37"/>
            <p:cNvGrpSpPr/>
            <p:nvPr/>
          </p:nvGrpSpPr>
          <p:grpSpPr>
            <a:xfrm>
              <a:off x="0" y="4099493"/>
              <a:ext cx="9136708" cy="2035737"/>
              <a:chOff x="0" y="-99933"/>
              <a:chExt cx="2142205" cy="477302"/>
            </a:xfrm>
          </p:grpSpPr>
          <p:sp>
            <p:nvSpPr>
              <p:cNvPr id="38" name="Freeform 38"/>
              <p:cNvSpPr/>
              <p:nvPr/>
            </p:nvSpPr>
            <p:spPr>
              <a:xfrm>
                <a:off x="8552" y="-99933"/>
                <a:ext cx="2095120" cy="323786"/>
              </a:xfrm>
              <a:custGeom>
                <a:avLst/>
                <a:gdLst/>
                <a:ahLst/>
                <a:cxnLst/>
                <a:rect l="l" t="t" r="r" b="b"/>
                <a:pathLst>
                  <a:path w="2142205" h="377369">
                    <a:moveTo>
                      <a:pt x="57619" y="0"/>
                    </a:moveTo>
                    <a:lnTo>
                      <a:pt x="2084585" y="0"/>
                    </a:lnTo>
                    <a:cubicBezTo>
                      <a:pt x="2116408" y="0"/>
                      <a:pt x="2142205" y="25797"/>
                      <a:pt x="2142205" y="57619"/>
                    </a:cubicBezTo>
                    <a:lnTo>
                      <a:pt x="2142205" y="319749"/>
                    </a:lnTo>
                    <a:cubicBezTo>
                      <a:pt x="2142205" y="351572"/>
                      <a:pt x="2116408" y="377369"/>
                      <a:pt x="2084585" y="377369"/>
                    </a:cubicBezTo>
                    <a:lnTo>
                      <a:pt x="57619" y="377369"/>
                    </a:lnTo>
                    <a:cubicBezTo>
                      <a:pt x="42338" y="377369"/>
                      <a:pt x="27682" y="371298"/>
                      <a:pt x="16876" y="360492"/>
                    </a:cubicBezTo>
                    <a:cubicBezTo>
                      <a:pt x="6071" y="349687"/>
                      <a:pt x="0" y="335031"/>
                      <a:pt x="0" y="319749"/>
                    </a:cubicBezTo>
                    <a:lnTo>
                      <a:pt x="0" y="57619"/>
                    </a:lnTo>
                    <a:cubicBezTo>
                      <a:pt x="0" y="42338"/>
                      <a:pt x="6071" y="27682"/>
                      <a:pt x="16876" y="16876"/>
                    </a:cubicBezTo>
                    <a:cubicBezTo>
                      <a:pt x="27682" y="6071"/>
                      <a:pt x="42338" y="0"/>
                      <a:pt x="57619" y="0"/>
                    </a:cubicBezTo>
                    <a:close/>
                  </a:path>
                </a:pathLst>
              </a:custGeom>
              <a:solidFill>
                <a:srgbClr val="EF8508"/>
              </a:solidFill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39" name="TextBox 39"/>
              <p:cNvSpPr txBox="1"/>
              <p:nvPr/>
            </p:nvSpPr>
            <p:spPr>
              <a:xfrm>
                <a:off x="0" y="-38100"/>
                <a:ext cx="2142205" cy="415469"/>
              </a:xfrm>
              <a:prstGeom prst="rect">
                <a:avLst/>
              </a:prstGeom>
            </p:spPr>
            <p:txBody>
              <a:bodyPr lIns="50389" tIns="50389" rIns="50389" bIns="50389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40" name="TextBox 40"/>
            <p:cNvSpPr txBox="1"/>
            <p:nvPr/>
          </p:nvSpPr>
          <p:spPr>
            <a:xfrm>
              <a:off x="161453" y="4452998"/>
              <a:ext cx="8445016" cy="104182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en-US" sz="1533" b="1" dirty="0">
                  <a:solidFill>
                    <a:srgbClr val="050505"/>
                  </a:solidFill>
                  <a:latin typeface="Poppins Bold"/>
                  <a:cs typeface="Poppins Bold"/>
                  <a:sym typeface="Poppins Bold"/>
                </a:rPr>
                <a:t>Other channels remain flat and minimal (&lt;5 K per quarter), indicating limited reach.</a:t>
              </a:r>
            </a:p>
            <a:p>
              <a:pPr algn="ctr">
                <a:lnSpc>
                  <a:spcPts val="2516"/>
                </a:lnSpc>
                <a:spcBef>
                  <a:spcPct val="0"/>
                </a:spcBef>
              </a:pPr>
              <a:endParaRPr lang="en-US" sz="1797" b="1" dirty="0">
                <a:solidFill>
                  <a:srgbClr val="050505"/>
                </a:solidFill>
                <a:latin typeface="Poppins Bold"/>
                <a:ea typeface="Poppins Bold"/>
                <a:cs typeface="Poppins Bold"/>
                <a:sym typeface="Poppins Bold"/>
              </a:endParaRPr>
            </a:p>
          </p:txBody>
        </p:sp>
        <p:sp>
          <p:nvSpPr>
            <p:cNvPr id="41" name="TextBox 41"/>
            <p:cNvSpPr txBox="1"/>
            <p:nvPr/>
          </p:nvSpPr>
          <p:spPr>
            <a:xfrm>
              <a:off x="130269" y="2378907"/>
              <a:ext cx="8935887" cy="7838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33"/>
                </a:lnSpc>
              </a:pPr>
              <a:r>
                <a:rPr lang="en-GB" sz="1533" b="1" dirty="0">
                  <a:solidFill>
                    <a:srgbClr val="050505"/>
                  </a:solidFill>
                  <a:latin typeface="Poppins Bold"/>
                  <a:cs typeface="Poppins Bold"/>
                </a:rPr>
                <a:t>Online channel grows significantly from ~44K in Q1 to 187K in Q4, showing a strong seasonal surge, likely driven by Birthday and Christmas campaigns.</a:t>
              </a:r>
              <a:endParaRPr lang="en-US" sz="1533" b="1" dirty="0">
                <a:solidFill>
                  <a:srgbClr val="050505"/>
                </a:solidFill>
                <a:latin typeface="Poppins Bold"/>
                <a:cs typeface="Poppins Bold"/>
                <a:sym typeface="Poppins Bold"/>
              </a:endParaRPr>
            </a:p>
          </p:txBody>
        </p:sp>
      </p:grpSp>
      <p:grpSp>
        <p:nvGrpSpPr>
          <p:cNvPr id="43" name="Group 43"/>
          <p:cNvGrpSpPr/>
          <p:nvPr/>
        </p:nvGrpSpPr>
        <p:grpSpPr>
          <a:xfrm>
            <a:off x="15709399" y="1587102"/>
            <a:ext cx="3314700" cy="2438400"/>
            <a:chOff x="0" y="0"/>
            <a:chExt cx="4492181" cy="3548380"/>
          </a:xfrm>
        </p:grpSpPr>
        <p:sp>
          <p:nvSpPr>
            <p:cNvPr id="44" name="Freeform 44"/>
            <p:cNvSpPr/>
            <p:nvPr/>
          </p:nvSpPr>
          <p:spPr>
            <a:xfrm>
              <a:off x="-2540" y="-15240"/>
              <a:ext cx="4494721" cy="3563620"/>
            </a:xfrm>
            <a:custGeom>
              <a:avLst/>
              <a:gdLst/>
              <a:ahLst/>
              <a:cxnLst/>
              <a:rect l="l" t="t" r="r" b="b"/>
              <a:pathLst>
                <a:path w="4494721" h="3563620">
                  <a:moveTo>
                    <a:pt x="4067338" y="1559560"/>
                  </a:moveTo>
                  <a:cubicBezTo>
                    <a:pt x="4113905" y="1537970"/>
                    <a:pt x="4175995" y="1548130"/>
                    <a:pt x="4228771" y="1526540"/>
                  </a:cubicBezTo>
                  <a:cubicBezTo>
                    <a:pt x="4340532" y="1479550"/>
                    <a:pt x="4429527" y="1404620"/>
                    <a:pt x="4494721" y="1319530"/>
                  </a:cubicBezTo>
                  <a:cubicBezTo>
                    <a:pt x="4481268" y="1231900"/>
                    <a:pt x="4477129" y="1183640"/>
                    <a:pt x="4486442" y="1109980"/>
                  </a:cubicBezTo>
                  <a:cubicBezTo>
                    <a:pt x="4478164" y="1104900"/>
                    <a:pt x="4460572" y="1118870"/>
                    <a:pt x="4459537" y="1098550"/>
                  </a:cubicBezTo>
                  <a:cubicBezTo>
                    <a:pt x="4457467" y="1040130"/>
                    <a:pt x="4434701" y="1018540"/>
                    <a:pt x="4412970" y="969010"/>
                  </a:cubicBezTo>
                  <a:cubicBezTo>
                    <a:pt x="4246362" y="998220"/>
                    <a:pt x="3943158" y="1158240"/>
                    <a:pt x="3763099" y="1144270"/>
                  </a:cubicBezTo>
                  <a:cubicBezTo>
                    <a:pt x="3873825" y="1047750"/>
                    <a:pt x="3953507" y="939800"/>
                    <a:pt x="3955577" y="797560"/>
                  </a:cubicBezTo>
                  <a:cubicBezTo>
                    <a:pt x="3946263" y="786130"/>
                    <a:pt x="3893487" y="778510"/>
                    <a:pt x="3881069" y="783590"/>
                  </a:cubicBezTo>
                  <a:cubicBezTo>
                    <a:pt x="3838641" y="773430"/>
                    <a:pt x="3795179" y="726440"/>
                    <a:pt x="3776551" y="697230"/>
                  </a:cubicBezTo>
                  <a:cubicBezTo>
                    <a:pt x="3758960" y="711200"/>
                    <a:pt x="3755855" y="695960"/>
                    <a:pt x="3740332" y="706120"/>
                  </a:cubicBezTo>
                  <a:cubicBezTo>
                    <a:pt x="3674104" y="643890"/>
                    <a:pt x="3534402" y="737870"/>
                    <a:pt x="3467139" y="679450"/>
                  </a:cubicBezTo>
                  <a:cubicBezTo>
                    <a:pt x="3498183" y="579120"/>
                    <a:pt x="3435059" y="556260"/>
                    <a:pt x="3392631" y="508000"/>
                  </a:cubicBezTo>
                  <a:cubicBezTo>
                    <a:pt x="3408153" y="429260"/>
                    <a:pt x="3369865" y="387350"/>
                    <a:pt x="3334681" y="313690"/>
                  </a:cubicBezTo>
                  <a:cubicBezTo>
                    <a:pt x="3291218" y="339090"/>
                    <a:pt x="3294323" y="299720"/>
                    <a:pt x="3299497" y="274320"/>
                  </a:cubicBezTo>
                  <a:cubicBezTo>
                    <a:pt x="3267417" y="285750"/>
                    <a:pt x="3247755" y="270510"/>
                    <a:pt x="3230163" y="250190"/>
                  </a:cubicBezTo>
                  <a:cubicBezTo>
                    <a:pt x="3168074" y="279400"/>
                    <a:pt x="3111158" y="280670"/>
                    <a:pt x="3061487" y="287020"/>
                  </a:cubicBezTo>
                  <a:cubicBezTo>
                    <a:pt x="2807954" y="320040"/>
                    <a:pt x="2493367" y="403860"/>
                    <a:pt x="2265705" y="417830"/>
                  </a:cubicBezTo>
                  <a:cubicBezTo>
                    <a:pt x="2474740" y="308610"/>
                    <a:pt x="2716889" y="238760"/>
                    <a:pt x="2871078" y="144780"/>
                  </a:cubicBezTo>
                  <a:cubicBezTo>
                    <a:pt x="2876253" y="91440"/>
                    <a:pt x="2875218" y="67310"/>
                    <a:pt x="2872113" y="17780"/>
                  </a:cubicBezTo>
                  <a:cubicBezTo>
                    <a:pt x="2705506" y="0"/>
                    <a:pt x="2449904" y="97790"/>
                    <a:pt x="2212929" y="189230"/>
                  </a:cubicBezTo>
                  <a:cubicBezTo>
                    <a:pt x="1663436" y="401320"/>
                    <a:pt x="1001147" y="642620"/>
                    <a:pt x="689665" y="1018540"/>
                  </a:cubicBezTo>
                  <a:cubicBezTo>
                    <a:pt x="697943" y="1074420"/>
                    <a:pt x="684491" y="1146810"/>
                    <a:pt x="718640" y="1195070"/>
                  </a:cubicBezTo>
                  <a:cubicBezTo>
                    <a:pt x="604809" y="1271270"/>
                    <a:pt x="474421" y="1339850"/>
                    <a:pt x="363694" y="1418590"/>
                  </a:cubicBezTo>
                  <a:cubicBezTo>
                    <a:pt x="367834" y="1484630"/>
                    <a:pt x="395774" y="1553210"/>
                    <a:pt x="407157" y="1564640"/>
                  </a:cubicBezTo>
                  <a:cubicBezTo>
                    <a:pt x="370938" y="1588770"/>
                    <a:pt x="426819" y="1570990"/>
                    <a:pt x="424749" y="1596390"/>
                  </a:cubicBezTo>
                  <a:cubicBezTo>
                    <a:pt x="409227" y="1605280"/>
                    <a:pt x="419575" y="1626870"/>
                    <a:pt x="396809" y="1633220"/>
                  </a:cubicBezTo>
                  <a:cubicBezTo>
                    <a:pt x="312988" y="1616710"/>
                    <a:pt x="219854" y="1696720"/>
                    <a:pt x="133963" y="1720850"/>
                  </a:cubicBezTo>
                  <a:cubicBezTo>
                    <a:pt x="130858" y="1737360"/>
                    <a:pt x="161903" y="1734820"/>
                    <a:pt x="142242" y="1748790"/>
                  </a:cubicBezTo>
                  <a:cubicBezTo>
                    <a:pt x="85326" y="1765300"/>
                    <a:pt x="79117" y="1802130"/>
                    <a:pt x="22202" y="1818640"/>
                  </a:cubicBezTo>
                  <a:cubicBezTo>
                    <a:pt x="20132" y="1833880"/>
                    <a:pt x="18062" y="1849120"/>
                    <a:pt x="21167" y="1866900"/>
                  </a:cubicBezTo>
                  <a:cubicBezTo>
                    <a:pt x="29446" y="1879600"/>
                    <a:pt x="79117" y="1864360"/>
                    <a:pt x="65664" y="1885950"/>
                  </a:cubicBezTo>
                  <a:cubicBezTo>
                    <a:pt x="35654" y="1898650"/>
                    <a:pt x="0" y="1894840"/>
                    <a:pt x="1270" y="1930400"/>
                  </a:cubicBezTo>
                  <a:cubicBezTo>
                    <a:pt x="18062" y="1953260"/>
                    <a:pt x="52212" y="1938020"/>
                    <a:pt x="61525" y="1974850"/>
                  </a:cubicBezTo>
                  <a:cubicBezTo>
                    <a:pt x="54281" y="1992630"/>
                    <a:pt x="31515" y="2002790"/>
                    <a:pt x="37724" y="2025650"/>
                  </a:cubicBezTo>
                  <a:cubicBezTo>
                    <a:pt x="86361" y="2024380"/>
                    <a:pt x="129824" y="2035810"/>
                    <a:pt x="180530" y="2032000"/>
                  </a:cubicBezTo>
                  <a:cubicBezTo>
                    <a:pt x="165008" y="2042160"/>
                    <a:pt x="192948" y="2065020"/>
                    <a:pt x="234341" y="2054860"/>
                  </a:cubicBezTo>
                  <a:cubicBezTo>
                    <a:pt x="232271" y="2072640"/>
                    <a:pt x="196053" y="2075180"/>
                    <a:pt x="199157" y="2094230"/>
                  </a:cubicBezTo>
                  <a:cubicBezTo>
                    <a:pt x="259177" y="2080260"/>
                    <a:pt x="275734" y="2052320"/>
                    <a:pt x="331615" y="2042160"/>
                  </a:cubicBezTo>
                  <a:cubicBezTo>
                    <a:pt x="294361" y="2078990"/>
                    <a:pt x="246759" y="2136140"/>
                    <a:pt x="200192" y="2148840"/>
                  </a:cubicBezTo>
                  <a:cubicBezTo>
                    <a:pt x="186739" y="2171700"/>
                    <a:pt x="191913" y="2202180"/>
                    <a:pt x="184669" y="2226310"/>
                  </a:cubicBezTo>
                  <a:cubicBezTo>
                    <a:pt x="172252" y="2221230"/>
                    <a:pt x="173286" y="2301240"/>
                    <a:pt x="205366" y="2320290"/>
                  </a:cubicBezTo>
                  <a:cubicBezTo>
                    <a:pt x="245724" y="2307590"/>
                    <a:pt x="336789" y="2313940"/>
                    <a:pt x="395774" y="2329180"/>
                  </a:cubicBezTo>
                  <a:cubicBezTo>
                    <a:pt x="391635" y="2343150"/>
                    <a:pt x="378182" y="2353310"/>
                    <a:pt x="385426" y="2373630"/>
                  </a:cubicBezTo>
                  <a:cubicBezTo>
                    <a:pt x="405087" y="2382520"/>
                    <a:pt x="452690" y="2331720"/>
                    <a:pt x="472351" y="2350770"/>
                  </a:cubicBezTo>
                  <a:cubicBezTo>
                    <a:pt x="501326" y="2363470"/>
                    <a:pt x="449585" y="2376170"/>
                    <a:pt x="464073" y="2401570"/>
                  </a:cubicBezTo>
                  <a:cubicBezTo>
                    <a:pt x="656550" y="2283460"/>
                    <a:pt x="810739" y="2261870"/>
                    <a:pt x="1006322" y="2204720"/>
                  </a:cubicBezTo>
                  <a:cubicBezTo>
                    <a:pt x="787973" y="2321560"/>
                    <a:pt x="493048" y="2636520"/>
                    <a:pt x="487874" y="2739390"/>
                  </a:cubicBezTo>
                  <a:cubicBezTo>
                    <a:pt x="514779" y="2739390"/>
                    <a:pt x="537545" y="2747010"/>
                    <a:pt x="562381" y="2753360"/>
                  </a:cubicBezTo>
                  <a:cubicBezTo>
                    <a:pt x="554103" y="2780030"/>
                    <a:pt x="541685" y="2805430"/>
                    <a:pt x="539615" y="2834640"/>
                  </a:cubicBezTo>
                  <a:cubicBezTo>
                    <a:pt x="553068" y="2805430"/>
                    <a:pt x="600670" y="2791460"/>
                    <a:pt x="604809" y="2844800"/>
                  </a:cubicBezTo>
                  <a:cubicBezTo>
                    <a:pt x="571695" y="2848610"/>
                    <a:pt x="571695" y="2861310"/>
                    <a:pt x="571695" y="2891790"/>
                  </a:cubicBezTo>
                  <a:cubicBezTo>
                    <a:pt x="605844" y="2896870"/>
                    <a:pt x="658620" y="2860040"/>
                    <a:pt x="675177" y="2899410"/>
                  </a:cubicBezTo>
                  <a:cubicBezTo>
                    <a:pt x="653446" y="2915920"/>
                    <a:pt x="645167" y="2900680"/>
                    <a:pt x="624471" y="2914650"/>
                  </a:cubicBezTo>
                  <a:cubicBezTo>
                    <a:pt x="625506" y="2940050"/>
                    <a:pt x="646202" y="2921000"/>
                    <a:pt x="653446" y="2933700"/>
                  </a:cubicBezTo>
                  <a:cubicBezTo>
                    <a:pt x="593426" y="2964180"/>
                    <a:pt x="596530" y="2975610"/>
                    <a:pt x="576869" y="3016250"/>
                  </a:cubicBezTo>
                  <a:cubicBezTo>
                    <a:pt x="560311" y="2983230"/>
                    <a:pt x="516849" y="3195320"/>
                    <a:pt x="552033" y="3192780"/>
                  </a:cubicBezTo>
                  <a:cubicBezTo>
                    <a:pt x="523058" y="3229610"/>
                    <a:pt x="578938" y="3208020"/>
                    <a:pt x="592391" y="3221990"/>
                  </a:cubicBezTo>
                  <a:cubicBezTo>
                    <a:pt x="579973" y="3248660"/>
                    <a:pt x="607913" y="3256280"/>
                    <a:pt x="611018" y="3284220"/>
                  </a:cubicBezTo>
                  <a:cubicBezTo>
                    <a:pt x="626540" y="3289300"/>
                    <a:pt x="656550" y="3262630"/>
                    <a:pt x="655515" y="3303270"/>
                  </a:cubicBezTo>
                  <a:cubicBezTo>
                    <a:pt x="625506" y="3307080"/>
                    <a:pt x="634819" y="3296920"/>
                    <a:pt x="614122" y="3322320"/>
                  </a:cubicBezTo>
                  <a:cubicBezTo>
                    <a:pt x="606879" y="3313430"/>
                    <a:pt x="591356" y="3304540"/>
                    <a:pt x="575834" y="3323590"/>
                  </a:cubicBezTo>
                  <a:cubicBezTo>
                    <a:pt x="587217" y="3350260"/>
                    <a:pt x="583078" y="3370580"/>
                    <a:pt x="581008" y="3392170"/>
                  </a:cubicBezTo>
                  <a:cubicBezTo>
                    <a:pt x="635854" y="3380740"/>
                    <a:pt x="597565" y="3403600"/>
                    <a:pt x="648272" y="3408680"/>
                  </a:cubicBezTo>
                  <a:cubicBezTo>
                    <a:pt x="663794" y="3431540"/>
                    <a:pt x="641028" y="3437890"/>
                    <a:pt x="637923" y="3453130"/>
                  </a:cubicBezTo>
                  <a:cubicBezTo>
                    <a:pt x="737267" y="3456940"/>
                    <a:pt x="789008" y="3507740"/>
                    <a:pt x="873864" y="3531870"/>
                  </a:cubicBezTo>
                  <a:cubicBezTo>
                    <a:pt x="873864" y="3554730"/>
                    <a:pt x="889386" y="3545840"/>
                    <a:pt x="891456" y="3563620"/>
                  </a:cubicBezTo>
                  <a:cubicBezTo>
                    <a:pt x="1052889" y="3540760"/>
                    <a:pt x="1159476" y="3562350"/>
                    <a:pt x="1345745" y="3492500"/>
                  </a:cubicBezTo>
                  <a:cubicBezTo>
                    <a:pt x="1322978" y="3467100"/>
                    <a:pt x="1258819" y="3487420"/>
                    <a:pt x="1246401" y="3474720"/>
                  </a:cubicBezTo>
                  <a:cubicBezTo>
                    <a:pt x="1372650" y="3409950"/>
                    <a:pt x="1526839" y="3387090"/>
                    <a:pt x="1677924" y="3350260"/>
                  </a:cubicBezTo>
                  <a:cubicBezTo>
                    <a:pt x="1822800" y="3315970"/>
                    <a:pt x="1965606" y="3327400"/>
                    <a:pt x="2108412" y="3249930"/>
                  </a:cubicBezTo>
                  <a:cubicBezTo>
                    <a:pt x="2142561" y="3266440"/>
                    <a:pt x="2169466" y="3234690"/>
                    <a:pt x="2201546" y="3223260"/>
                  </a:cubicBezTo>
                  <a:cubicBezTo>
                    <a:pt x="2369188" y="3161030"/>
                    <a:pt x="2582362" y="3111500"/>
                    <a:pt x="2747934" y="3094990"/>
                  </a:cubicBezTo>
                  <a:cubicBezTo>
                    <a:pt x="2776909" y="3092450"/>
                    <a:pt x="2810024" y="3072130"/>
                    <a:pt x="2823477" y="3060700"/>
                  </a:cubicBezTo>
                  <a:cubicBezTo>
                    <a:pt x="2877288" y="3070860"/>
                    <a:pt x="2970422" y="3027680"/>
                    <a:pt x="3019059" y="3011170"/>
                  </a:cubicBezTo>
                  <a:cubicBezTo>
                    <a:pt x="3016989" y="2999740"/>
                    <a:pt x="3008711" y="2987040"/>
                    <a:pt x="3018024" y="2980690"/>
                  </a:cubicBezTo>
                  <a:cubicBezTo>
                    <a:pt x="3085287" y="2961640"/>
                    <a:pt x="3180492" y="2941320"/>
                    <a:pt x="3242581" y="2895600"/>
                  </a:cubicBezTo>
                  <a:cubicBezTo>
                    <a:pt x="3234303" y="2890520"/>
                    <a:pt x="3216711" y="2904490"/>
                    <a:pt x="3215676" y="2884170"/>
                  </a:cubicBezTo>
                  <a:cubicBezTo>
                    <a:pt x="3274661" y="2866390"/>
                    <a:pt x="3347099" y="2858770"/>
                    <a:pt x="3402979" y="2830830"/>
                  </a:cubicBezTo>
                  <a:cubicBezTo>
                    <a:pt x="3391596" y="2828290"/>
                    <a:pt x="3379178" y="2828290"/>
                    <a:pt x="3368830" y="2821940"/>
                  </a:cubicBezTo>
                  <a:cubicBezTo>
                    <a:pt x="3438163" y="2757170"/>
                    <a:pt x="3467139" y="2725420"/>
                    <a:pt x="3562342" y="2711450"/>
                  </a:cubicBezTo>
                  <a:cubicBezTo>
                    <a:pt x="3555099" y="2673350"/>
                    <a:pt x="3576830" y="2649220"/>
                    <a:pt x="3625467" y="2635250"/>
                  </a:cubicBezTo>
                  <a:cubicBezTo>
                    <a:pt x="3638920" y="2612390"/>
                    <a:pt x="3597527" y="2621280"/>
                    <a:pt x="3613049" y="2593340"/>
                  </a:cubicBezTo>
                  <a:cubicBezTo>
                    <a:pt x="3785865" y="2565400"/>
                    <a:pt x="3833467" y="2374900"/>
                    <a:pt x="3913149" y="2268220"/>
                  </a:cubicBezTo>
                  <a:cubicBezTo>
                    <a:pt x="3916253" y="2264410"/>
                    <a:pt x="3929706" y="2254250"/>
                    <a:pt x="3931776" y="2251710"/>
                  </a:cubicBezTo>
                  <a:cubicBezTo>
                    <a:pt x="4041467" y="2170430"/>
                    <a:pt x="4177029" y="2159000"/>
                    <a:pt x="4260850" y="2047240"/>
                  </a:cubicBezTo>
                  <a:cubicBezTo>
                    <a:pt x="4292930" y="1962150"/>
                    <a:pt x="4377786" y="1854200"/>
                    <a:pt x="4283617" y="1784350"/>
                  </a:cubicBezTo>
                  <a:cubicBezTo>
                    <a:pt x="4293965" y="1766570"/>
                    <a:pt x="4288791" y="1742440"/>
                    <a:pt x="4278443" y="1715770"/>
                  </a:cubicBezTo>
                  <a:cubicBezTo>
                    <a:pt x="4236015" y="1729740"/>
                    <a:pt x="4040432" y="1682750"/>
                    <a:pt x="3996969" y="1661160"/>
                  </a:cubicBezTo>
                  <a:cubicBezTo>
                    <a:pt x="4006283" y="1634490"/>
                    <a:pt x="3986621" y="1607820"/>
                    <a:pt x="3991795" y="1592580"/>
                  </a:cubicBezTo>
                  <a:cubicBezTo>
                    <a:pt x="4032154" y="1590040"/>
                    <a:pt x="4043537" y="1570990"/>
                    <a:pt x="4067338" y="1559560"/>
                  </a:cubicBezTo>
                  <a:close/>
                </a:path>
              </a:pathLst>
            </a:custGeom>
            <a:blipFill>
              <a:blip r:embed="rId5"/>
              <a:stretch>
                <a:fillRect l="-1469" r="-16967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5" name="TextBox 45"/>
          <p:cNvSpPr txBox="1"/>
          <p:nvPr/>
        </p:nvSpPr>
        <p:spPr>
          <a:xfrm>
            <a:off x="2275126" y="1790700"/>
            <a:ext cx="7115949" cy="9974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985"/>
              </a:lnSpc>
            </a:pPr>
            <a:r>
              <a:rPr lang="en-GB" sz="2800" spc="205" dirty="0">
                <a:solidFill>
                  <a:srgbClr val="FD6220"/>
                </a:solidFill>
                <a:latin typeface="Archivo Black"/>
              </a:rPr>
              <a:t>Evolving Trends in Donor </a:t>
            </a:r>
            <a:r>
              <a:rPr lang="en-GB" sz="2800" spc="205" dirty="0">
                <a:latin typeface="Archivo Black"/>
              </a:rPr>
              <a:t>Engagement Across Channels</a:t>
            </a:r>
            <a:endParaRPr lang="en-US" sz="2800" spc="205" dirty="0">
              <a:latin typeface="Archivo Black"/>
              <a:sym typeface="Archivo Black"/>
            </a:endParaRPr>
          </a:p>
        </p:txBody>
      </p:sp>
      <p:grpSp>
        <p:nvGrpSpPr>
          <p:cNvPr id="46" name="Group 2">
            <a:extLst>
              <a:ext uri="{FF2B5EF4-FFF2-40B4-BE49-F238E27FC236}">
                <a16:creationId xmlns:a16="http://schemas.microsoft.com/office/drawing/2014/main" id="{65D83E55-E6B7-694C-1518-576E623D7259}"/>
              </a:ext>
            </a:extLst>
          </p:cNvPr>
          <p:cNvGrpSpPr/>
          <p:nvPr/>
        </p:nvGrpSpPr>
        <p:grpSpPr>
          <a:xfrm>
            <a:off x="24839261" y="91225"/>
            <a:ext cx="6417499" cy="3761580"/>
            <a:chOff x="0" y="0"/>
            <a:chExt cx="8556666" cy="5015440"/>
          </a:xfrm>
        </p:grpSpPr>
        <p:pic>
          <p:nvPicPr>
            <p:cNvPr id="47" name="Picture 3">
              <a:extLst>
                <a:ext uri="{FF2B5EF4-FFF2-40B4-BE49-F238E27FC236}">
                  <a16:creationId xmlns:a16="http://schemas.microsoft.com/office/drawing/2014/main" id="{6B785B48-41D8-1B88-A8C5-379123E5336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1590" r="1590"/>
            <a:stretch>
              <a:fillRect/>
            </a:stretch>
          </p:blipFill>
          <p:spPr>
            <a:xfrm>
              <a:off x="0" y="0"/>
              <a:ext cx="8556666" cy="5015440"/>
            </a:xfrm>
            <a:prstGeom prst="rect">
              <a:avLst/>
            </a:prstGeom>
          </p:spPr>
        </p:pic>
      </p:grpSp>
      <p:grpSp>
        <p:nvGrpSpPr>
          <p:cNvPr id="48" name="Group 25">
            <a:extLst>
              <a:ext uri="{FF2B5EF4-FFF2-40B4-BE49-F238E27FC236}">
                <a16:creationId xmlns:a16="http://schemas.microsoft.com/office/drawing/2014/main" id="{1E11F28A-CAF3-9B14-4BEA-DD1010D33C73}"/>
              </a:ext>
            </a:extLst>
          </p:cNvPr>
          <p:cNvGrpSpPr/>
          <p:nvPr/>
        </p:nvGrpSpPr>
        <p:grpSpPr>
          <a:xfrm>
            <a:off x="7374669" y="11009759"/>
            <a:ext cx="6225732" cy="3920955"/>
            <a:chOff x="0" y="0"/>
            <a:chExt cx="8300976" cy="5227940"/>
          </a:xfrm>
        </p:grpSpPr>
        <p:pic>
          <p:nvPicPr>
            <p:cNvPr id="49" name="Picture 26">
              <a:extLst>
                <a:ext uri="{FF2B5EF4-FFF2-40B4-BE49-F238E27FC236}">
                  <a16:creationId xmlns:a16="http://schemas.microsoft.com/office/drawing/2014/main" id="{C615EA60-CBA5-D3D5-EDA3-4637D1BE566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2564" r="2564"/>
            <a:stretch>
              <a:fillRect/>
            </a:stretch>
          </p:blipFill>
          <p:spPr>
            <a:xfrm>
              <a:off x="0" y="0"/>
              <a:ext cx="8300976" cy="5227940"/>
            </a:xfrm>
            <a:prstGeom prst="rect">
              <a:avLst/>
            </a:prstGeom>
          </p:spPr>
        </p:pic>
      </p:grpSp>
      <p:sp>
        <p:nvSpPr>
          <p:cNvPr id="42" name="Freeform 42"/>
          <p:cNvSpPr/>
          <p:nvPr/>
        </p:nvSpPr>
        <p:spPr>
          <a:xfrm>
            <a:off x="9795243" y="3498559"/>
            <a:ext cx="8207056" cy="4522526"/>
          </a:xfrm>
          <a:custGeom>
            <a:avLst/>
            <a:gdLst/>
            <a:ahLst/>
            <a:cxnLst/>
            <a:rect l="l" t="t" r="r" b="b"/>
            <a:pathLst>
              <a:path w="6357419" h="3655516">
                <a:moveTo>
                  <a:pt x="0" y="0"/>
                </a:moveTo>
                <a:lnTo>
                  <a:pt x="6357419" y="0"/>
                </a:lnTo>
                <a:lnTo>
                  <a:pt x="6357419" y="3655515"/>
                </a:lnTo>
                <a:lnTo>
                  <a:pt x="0" y="365551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577264" y="1311127"/>
            <a:ext cx="6417499" cy="3761580"/>
            <a:chOff x="0" y="0"/>
            <a:chExt cx="8556666" cy="501544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/>
            <a:srcRect l="1590" r="1590"/>
            <a:stretch>
              <a:fillRect/>
            </a:stretch>
          </p:blipFill>
          <p:spPr>
            <a:xfrm>
              <a:off x="0" y="0"/>
              <a:ext cx="8556666" cy="5015440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-1373119" y="-1315898"/>
            <a:ext cx="3499668" cy="13405540"/>
            <a:chOff x="0" y="0"/>
            <a:chExt cx="212191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12191" cy="812800"/>
            </a:xfrm>
            <a:custGeom>
              <a:avLst/>
              <a:gdLst/>
              <a:ahLst/>
              <a:cxnLst/>
              <a:rect l="l" t="t" r="r" b="b"/>
              <a:pathLst>
                <a:path w="212191" h="812800">
                  <a:moveTo>
                    <a:pt x="106095" y="0"/>
                  </a:moveTo>
                  <a:cubicBezTo>
                    <a:pt x="47500" y="0"/>
                    <a:pt x="0" y="181951"/>
                    <a:pt x="0" y="406400"/>
                  </a:cubicBezTo>
                  <a:cubicBezTo>
                    <a:pt x="0" y="630849"/>
                    <a:pt x="47500" y="812800"/>
                    <a:pt x="106095" y="812800"/>
                  </a:cubicBezTo>
                  <a:cubicBezTo>
                    <a:pt x="164690" y="812800"/>
                    <a:pt x="212191" y="630849"/>
                    <a:pt x="212191" y="406400"/>
                  </a:cubicBezTo>
                  <a:cubicBezTo>
                    <a:pt x="212191" y="181951"/>
                    <a:pt x="164690" y="0"/>
                    <a:pt x="10609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9232C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19893" y="47625"/>
              <a:ext cx="172405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709357" y="3315742"/>
            <a:ext cx="992463" cy="992463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622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79"/>
                </a:lnSpc>
                <a:spcBef>
                  <a:spcPct val="0"/>
                </a:spcBef>
              </a:pPr>
              <a:r>
                <a:rPr lang="en-US" sz="2699">
                  <a:solidFill>
                    <a:srgbClr val="FFFEFE"/>
                  </a:solidFill>
                  <a:latin typeface="Gotham"/>
                  <a:ea typeface="Gotham"/>
                  <a:cs typeface="Gotham"/>
                  <a:sym typeface="Gotham"/>
                </a:rPr>
                <a:t>3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951509" y="4428296"/>
            <a:ext cx="508158" cy="543805"/>
            <a:chOff x="0" y="0"/>
            <a:chExt cx="812800" cy="869819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4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951509" y="1982349"/>
            <a:ext cx="508158" cy="543805"/>
            <a:chOff x="0" y="0"/>
            <a:chExt cx="812800" cy="869819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951509" y="5094059"/>
            <a:ext cx="508158" cy="543805"/>
            <a:chOff x="0" y="0"/>
            <a:chExt cx="812800" cy="869819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5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951509" y="2648112"/>
            <a:ext cx="508158" cy="543805"/>
            <a:chOff x="0" y="0"/>
            <a:chExt cx="812800" cy="869819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2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951509" y="5759822"/>
            <a:ext cx="508158" cy="543805"/>
            <a:chOff x="0" y="0"/>
            <a:chExt cx="812800" cy="869819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6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1549147" y="5143500"/>
            <a:ext cx="6225732" cy="3920955"/>
            <a:chOff x="0" y="0"/>
            <a:chExt cx="8300976" cy="5227940"/>
          </a:xfrm>
        </p:grpSpPr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4"/>
            <a:srcRect l="2564" r="2564"/>
            <a:stretch>
              <a:fillRect/>
            </a:stretch>
          </p:blipFill>
          <p:spPr>
            <a:xfrm>
              <a:off x="0" y="0"/>
              <a:ext cx="8300976" cy="5227940"/>
            </a:xfrm>
            <a:prstGeom prst="rect">
              <a:avLst/>
            </a:prstGeom>
          </p:spPr>
        </p:pic>
      </p:grpSp>
      <p:grpSp>
        <p:nvGrpSpPr>
          <p:cNvPr id="27" name="Group 27"/>
          <p:cNvGrpSpPr/>
          <p:nvPr/>
        </p:nvGrpSpPr>
        <p:grpSpPr>
          <a:xfrm>
            <a:off x="16439471" y="8737362"/>
            <a:ext cx="3697059" cy="3697059"/>
            <a:chOff x="0" y="0"/>
            <a:chExt cx="812800" cy="8128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D622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2337802" y="2338110"/>
            <a:ext cx="4797527" cy="3940191"/>
            <a:chOff x="0" y="0"/>
            <a:chExt cx="6396703" cy="5253588"/>
          </a:xfrm>
        </p:grpSpPr>
        <p:sp>
          <p:nvSpPr>
            <p:cNvPr id="31" name="Freeform 31"/>
            <p:cNvSpPr/>
            <p:nvPr/>
          </p:nvSpPr>
          <p:spPr>
            <a:xfrm>
              <a:off x="152856" y="0"/>
              <a:ext cx="1714703" cy="1543232"/>
            </a:xfrm>
            <a:custGeom>
              <a:avLst/>
              <a:gdLst/>
              <a:ahLst/>
              <a:cxnLst/>
              <a:rect l="l" t="t" r="r" b="b"/>
              <a:pathLst>
                <a:path w="1714703" h="1543232">
                  <a:moveTo>
                    <a:pt x="0" y="0"/>
                  </a:moveTo>
                  <a:lnTo>
                    <a:pt x="1714703" y="0"/>
                  </a:lnTo>
                  <a:lnTo>
                    <a:pt x="1714703" y="1543232"/>
                  </a:lnTo>
                  <a:lnTo>
                    <a:pt x="0" y="15432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32"/>
            <p:cNvSpPr/>
            <p:nvPr/>
          </p:nvSpPr>
          <p:spPr>
            <a:xfrm>
              <a:off x="146734" y="1778157"/>
              <a:ext cx="1808225" cy="1627402"/>
            </a:xfrm>
            <a:custGeom>
              <a:avLst/>
              <a:gdLst/>
              <a:ahLst/>
              <a:cxnLst/>
              <a:rect l="l" t="t" r="r" b="b"/>
              <a:pathLst>
                <a:path w="1808225" h="1627402">
                  <a:moveTo>
                    <a:pt x="0" y="0"/>
                  </a:moveTo>
                  <a:lnTo>
                    <a:pt x="1808225" y="0"/>
                  </a:lnTo>
                  <a:lnTo>
                    <a:pt x="1808225" y="1627402"/>
                  </a:lnTo>
                  <a:lnTo>
                    <a:pt x="0" y="16274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Freeform 33"/>
            <p:cNvSpPr/>
            <p:nvPr/>
          </p:nvSpPr>
          <p:spPr>
            <a:xfrm>
              <a:off x="162621" y="3640484"/>
              <a:ext cx="1792339" cy="1613105"/>
            </a:xfrm>
            <a:custGeom>
              <a:avLst/>
              <a:gdLst/>
              <a:ahLst/>
              <a:cxnLst/>
              <a:rect l="l" t="t" r="r" b="b"/>
              <a:pathLst>
                <a:path w="1792339" h="1613105">
                  <a:moveTo>
                    <a:pt x="0" y="0"/>
                  </a:moveTo>
                  <a:lnTo>
                    <a:pt x="1792338" y="0"/>
                  </a:lnTo>
                  <a:lnTo>
                    <a:pt x="1792338" y="1613104"/>
                  </a:lnTo>
                  <a:lnTo>
                    <a:pt x="0" y="16131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162621" y="624144"/>
              <a:ext cx="1704938" cy="2663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663"/>
                </a:lnSpc>
                <a:spcBef>
                  <a:spcPct val="0"/>
                </a:spcBef>
              </a:pPr>
              <a:r>
                <a:rPr lang="en-US" sz="1188">
                  <a:solidFill>
                    <a:srgbClr val="FF5801"/>
                  </a:solidFill>
                  <a:latin typeface="Archivo Black"/>
                  <a:ea typeface="Archivo Black"/>
                  <a:cs typeface="Archivo Black"/>
                  <a:sym typeface="Archivo Black"/>
                </a:rPr>
                <a:t>Direct Mail</a:t>
              </a:r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2016598" y="220809"/>
              <a:ext cx="3277009" cy="10539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122"/>
                </a:lnSpc>
                <a:spcBef>
                  <a:spcPct val="0"/>
                </a:spcBef>
              </a:pPr>
              <a:r>
                <a:rPr lang="en-US" sz="1516" b="1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38% of contacts → 62% of donors (high conversion)</a:t>
              </a:r>
            </a:p>
          </p:txBody>
        </p:sp>
        <p:sp>
          <p:nvSpPr>
            <p:cNvPr id="36" name="TextBox 36"/>
            <p:cNvSpPr txBox="1"/>
            <p:nvPr/>
          </p:nvSpPr>
          <p:spPr>
            <a:xfrm>
              <a:off x="0" y="2371202"/>
              <a:ext cx="2133466" cy="3270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45"/>
                </a:lnSpc>
                <a:spcBef>
                  <a:spcPct val="0"/>
                </a:spcBef>
              </a:pPr>
              <a:r>
                <a:rPr lang="en-US" sz="1461">
                  <a:solidFill>
                    <a:srgbClr val="FF5801"/>
                  </a:solidFill>
                  <a:latin typeface="Archivo Black"/>
                  <a:ea typeface="Archivo Black"/>
                  <a:cs typeface="Archivo Black"/>
                  <a:sym typeface="Archivo Black"/>
                </a:rPr>
                <a:t>Online:</a:t>
              </a:r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2016598" y="2298644"/>
              <a:ext cx="2740216" cy="7010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130"/>
                </a:lnSpc>
                <a:spcBef>
                  <a:spcPct val="0"/>
                </a:spcBef>
              </a:pPr>
              <a:r>
                <a:rPr lang="en-US" sz="1521" b="1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Slightly underperforms</a:t>
              </a:r>
            </a:p>
          </p:txBody>
        </p:sp>
        <p:sp>
          <p:nvSpPr>
            <p:cNvPr id="38" name="TextBox 38"/>
            <p:cNvSpPr txBox="1"/>
            <p:nvPr/>
          </p:nvSpPr>
          <p:spPr>
            <a:xfrm>
              <a:off x="308939" y="4278753"/>
              <a:ext cx="1499703" cy="5057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566"/>
                </a:lnSpc>
                <a:spcBef>
                  <a:spcPct val="0"/>
                </a:spcBef>
              </a:pPr>
              <a:r>
                <a:rPr lang="en-US" sz="1118">
                  <a:solidFill>
                    <a:srgbClr val="FF5801"/>
                  </a:solidFill>
                  <a:latin typeface="Archivo Black"/>
                  <a:ea typeface="Archivo Black"/>
                  <a:cs typeface="Archivo Black"/>
                  <a:sym typeface="Archivo Black"/>
                </a:rPr>
                <a:t>Others (SSG, Retail)</a:t>
              </a:r>
            </a:p>
          </p:txBody>
        </p:sp>
        <p:sp>
          <p:nvSpPr>
            <p:cNvPr id="39" name="TextBox 39"/>
            <p:cNvSpPr txBox="1"/>
            <p:nvPr/>
          </p:nvSpPr>
          <p:spPr>
            <a:xfrm>
              <a:off x="1954959" y="4269228"/>
              <a:ext cx="4441744" cy="3462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155"/>
                </a:lnSpc>
                <a:spcBef>
                  <a:spcPct val="0"/>
                </a:spcBef>
              </a:pPr>
              <a:r>
                <a:rPr lang="en-US" sz="1539" b="1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Underutilized with poor results</a:t>
              </a:r>
            </a:p>
          </p:txBody>
        </p:sp>
      </p:grpSp>
      <p:grpSp>
        <p:nvGrpSpPr>
          <p:cNvPr id="40" name="Group 40"/>
          <p:cNvGrpSpPr/>
          <p:nvPr/>
        </p:nvGrpSpPr>
        <p:grpSpPr>
          <a:xfrm>
            <a:off x="2447851" y="6741608"/>
            <a:ext cx="7319509" cy="1624053"/>
            <a:chOff x="0" y="0"/>
            <a:chExt cx="765914" cy="193736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765914" cy="193736"/>
            </a:xfrm>
            <a:custGeom>
              <a:avLst/>
              <a:gdLst/>
              <a:ahLst/>
              <a:cxnLst/>
              <a:rect l="l" t="t" r="r" b="b"/>
              <a:pathLst>
                <a:path w="765914" h="193736">
                  <a:moveTo>
                    <a:pt x="562714" y="0"/>
                  </a:moveTo>
                  <a:lnTo>
                    <a:pt x="0" y="0"/>
                  </a:lnTo>
                  <a:lnTo>
                    <a:pt x="0" y="193736"/>
                  </a:lnTo>
                  <a:lnTo>
                    <a:pt x="562714" y="193736"/>
                  </a:lnTo>
                  <a:lnTo>
                    <a:pt x="765914" y="96868"/>
                  </a:lnTo>
                  <a:lnTo>
                    <a:pt x="562714" y="0"/>
                  </a:lnTo>
                  <a:close/>
                </a:path>
              </a:pathLst>
            </a:custGeom>
            <a:solidFill>
              <a:srgbClr val="EF8508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2" name="TextBox 42"/>
            <p:cNvSpPr txBox="1"/>
            <p:nvPr/>
          </p:nvSpPr>
          <p:spPr>
            <a:xfrm>
              <a:off x="0" y="38100"/>
              <a:ext cx="651614" cy="155636"/>
            </a:xfrm>
            <a:prstGeom prst="rect">
              <a:avLst/>
            </a:prstGeom>
          </p:spPr>
          <p:txBody>
            <a:bodyPr lIns="12700" tIns="12700" rIns="12700" bIns="12700" rtlCol="0" anchor="b"/>
            <a:lstStyle/>
            <a:p>
              <a:pPr algn="r">
                <a:lnSpc>
                  <a:spcPts val="1428"/>
                </a:lnSpc>
              </a:pPr>
              <a:endParaRPr/>
            </a:p>
          </p:txBody>
        </p:sp>
      </p:grpSp>
      <p:sp>
        <p:nvSpPr>
          <p:cNvPr id="47" name="TextBox 47"/>
          <p:cNvSpPr txBox="1"/>
          <p:nvPr/>
        </p:nvSpPr>
        <p:spPr>
          <a:xfrm>
            <a:off x="2126549" y="816611"/>
            <a:ext cx="6989101" cy="1430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64"/>
              </a:lnSpc>
            </a:pPr>
            <a:r>
              <a:rPr lang="en-US" sz="3499">
                <a:solidFill>
                  <a:srgbClr val="FD6220"/>
                </a:solidFill>
                <a:latin typeface="Archivo Black"/>
                <a:ea typeface="Archivo Black"/>
                <a:cs typeface="Archivo Black"/>
                <a:sym typeface="Archivo Black"/>
              </a:rPr>
              <a:t>Channel Effectiveness – </a:t>
            </a:r>
            <a:r>
              <a:rPr lang="en-US" sz="3499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Contact vs Donor Outcomes</a:t>
            </a:r>
          </a:p>
          <a:p>
            <a:pPr algn="l">
              <a:lnSpc>
                <a:spcPts val="3219"/>
              </a:lnSpc>
            </a:pPr>
            <a:endParaRPr lang="en-US" sz="3499">
              <a:solidFill>
                <a:srgbClr val="000000"/>
              </a:solidFill>
              <a:latin typeface="Archivo Black"/>
              <a:ea typeface="Archivo Black"/>
              <a:cs typeface="Archivo Black"/>
              <a:sym typeface="Archivo Black"/>
            </a:endParaRPr>
          </a:p>
        </p:txBody>
      </p:sp>
      <p:sp>
        <p:nvSpPr>
          <p:cNvPr id="48" name="TextBox 48"/>
          <p:cNvSpPr txBox="1"/>
          <p:nvPr/>
        </p:nvSpPr>
        <p:spPr>
          <a:xfrm>
            <a:off x="1331353" y="7036066"/>
            <a:ext cx="6590222" cy="248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852"/>
              </a:lnSpc>
            </a:pPr>
            <a:r>
              <a:rPr lang="en-US" sz="2205" dirty="0">
                <a:solidFill>
                  <a:srgbClr val="1E3256"/>
                </a:solidFill>
                <a:latin typeface="Lilita One"/>
                <a:ea typeface="Lilita One"/>
                <a:cs typeface="Lilita One"/>
                <a:sym typeface="Lilita One"/>
              </a:rPr>
              <a:t>Direct Mail: Generates 73.3% of total </a:t>
            </a:r>
            <a:r>
              <a:rPr lang="en-US" sz="2030" dirty="0">
                <a:solidFill>
                  <a:srgbClr val="1E3256"/>
                </a:solidFill>
                <a:latin typeface="Lilita One"/>
                <a:ea typeface="Lilita One"/>
                <a:cs typeface="Lilita One"/>
                <a:sym typeface="Lilita One"/>
              </a:rPr>
              <a:t>revenue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1163700" y="7479810"/>
            <a:ext cx="7494283" cy="2452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705"/>
              </a:lnSpc>
            </a:pPr>
            <a:r>
              <a:rPr lang="en-US" sz="2030" dirty="0">
                <a:solidFill>
                  <a:srgbClr val="1E3256"/>
                </a:solidFill>
                <a:latin typeface="Lilita One"/>
                <a:ea typeface="Lilita One"/>
                <a:cs typeface="Lilita One"/>
                <a:sym typeface="Lilita One"/>
              </a:rPr>
              <a:t>Online: Brings in 24% with lower average donation size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1678466" y="7889587"/>
            <a:ext cx="5365405" cy="2236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1705"/>
              </a:lnSpc>
            </a:pPr>
            <a:r>
              <a:rPr lang="en-US" sz="2030" dirty="0">
                <a:solidFill>
                  <a:srgbClr val="1E3256"/>
                </a:solidFill>
                <a:latin typeface="Lilita One"/>
                <a:ea typeface="Lilita One"/>
                <a:cs typeface="Lilita One"/>
                <a:sym typeface="Lilita One"/>
              </a:rPr>
              <a:t>Others: Minimal impact (&lt;2% combined)</a:t>
            </a:r>
          </a:p>
        </p:txBody>
      </p:sp>
      <p:pic>
        <p:nvPicPr>
          <p:cNvPr id="53" name="Picture 52" descr="A graph of 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0D91AC9D-B13C-4B60-D422-3F41E4D09AF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40"/>
          <a:stretch/>
        </p:blipFill>
        <p:spPr>
          <a:xfrm>
            <a:off x="15994763" y="-7048500"/>
            <a:ext cx="6216834" cy="3383570"/>
          </a:xfrm>
          <a:prstGeom prst="rect">
            <a:avLst/>
          </a:prstGeom>
        </p:spPr>
      </p:pic>
      <p:pic>
        <p:nvPicPr>
          <p:cNvPr id="54" name="Picture 53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25D9F5ED-612D-4261-32A1-3101A1E3C04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6464" y="13472904"/>
            <a:ext cx="6518322" cy="3254186"/>
          </a:xfrm>
          <a:prstGeom prst="rect">
            <a:avLst/>
          </a:prstGeom>
        </p:spPr>
      </p:pic>
      <p:grpSp>
        <p:nvGrpSpPr>
          <p:cNvPr id="59" name="Group 37">
            <a:extLst>
              <a:ext uri="{FF2B5EF4-FFF2-40B4-BE49-F238E27FC236}">
                <a16:creationId xmlns:a16="http://schemas.microsoft.com/office/drawing/2014/main" id="{C7D8EEE9-6085-4D78-5078-8DE810047113}"/>
              </a:ext>
            </a:extLst>
          </p:cNvPr>
          <p:cNvGrpSpPr/>
          <p:nvPr/>
        </p:nvGrpSpPr>
        <p:grpSpPr>
          <a:xfrm>
            <a:off x="22293103" y="-581208"/>
            <a:ext cx="749879" cy="749879"/>
            <a:chOff x="0" y="0"/>
            <a:chExt cx="812800" cy="812800"/>
          </a:xfrm>
        </p:grpSpPr>
        <p:sp>
          <p:nvSpPr>
            <p:cNvPr id="60" name="Freeform 38">
              <a:extLst>
                <a:ext uri="{FF2B5EF4-FFF2-40B4-BE49-F238E27FC236}">
                  <a16:creationId xmlns:a16="http://schemas.microsoft.com/office/drawing/2014/main" id="{708C4BFF-DF35-7BD9-4556-8A8DDFE86B08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535715" y="277085"/>
                  </a:lnTo>
                  <a:lnTo>
                    <a:pt x="812800" y="406400"/>
                  </a:lnTo>
                  <a:lnTo>
                    <a:pt x="535715" y="535715"/>
                  </a:lnTo>
                  <a:lnTo>
                    <a:pt x="406400" y="812800"/>
                  </a:lnTo>
                  <a:lnTo>
                    <a:pt x="277085" y="535715"/>
                  </a:lnTo>
                  <a:lnTo>
                    <a:pt x="0" y="406400"/>
                  </a:lnTo>
                  <a:lnTo>
                    <a:pt x="277085" y="27708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914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1" name="TextBox 39">
              <a:extLst>
                <a:ext uri="{FF2B5EF4-FFF2-40B4-BE49-F238E27FC236}">
                  <a16:creationId xmlns:a16="http://schemas.microsoft.com/office/drawing/2014/main" id="{591F29A4-052B-CF97-D0EE-AB46FABCDA6C}"/>
                </a:ext>
              </a:extLst>
            </p:cNvPr>
            <p:cNvSpPr txBox="1"/>
            <p:nvPr/>
          </p:nvSpPr>
          <p:spPr>
            <a:xfrm>
              <a:off x="190500" y="161925"/>
              <a:ext cx="431800" cy="460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</a:pPr>
              <a:endParaRPr/>
            </a:p>
          </p:txBody>
        </p:sp>
      </p:grpSp>
      <p:grpSp>
        <p:nvGrpSpPr>
          <p:cNvPr id="43" name="Group 40">
            <a:extLst>
              <a:ext uri="{FF2B5EF4-FFF2-40B4-BE49-F238E27FC236}">
                <a16:creationId xmlns:a16="http://schemas.microsoft.com/office/drawing/2014/main" id="{CDCA14B2-7EB8-7F6A-10B0-B42847C4FDB7}"/>
              </a:ext>
            </a:extLst>
          </p:cNvPr>
          <p:cNvGrpSpPr/>
          <p:nvPr/>
        </p:nvGrpSpPr>
        <p:grpSpPr>
          <a:xfrm>
            <a:off x="3011908" y="13579129"/>
            <a:ext cx="749879" cy="749879"/>
            <a:chOff x="0" y="0"/>
            <a:chExt cx="812800" cy="812800"/>
          </a:xfrm>
        </p:grpSpPr>
        <p:sp>
          <p:nvSpPr>
            <p:cNvPr id="44" name="Freeform 41">
              <a:extLst>
                <a:ext uri="{FF2B5EF4-FFF2-40B4-BE49-F238E27FC236}">
                  <a16:creationId xmlns:a16="http://schemas.microsoft.com/office/drawing/2014/main" id="{2940559A-D185-7FC1-3E8C-300CD5C14D2F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535715" y="277085"/>
                  </a:lnTo>
                  <a:lnTo>
                    <a:pt x="812800" y="406400"/>
                  </a:lnTo>
                  <a:lnTo>
                    <a:pt x="535715" y="535715"/>
                  </a:lnTo>
                  <a:lnTo>
                    <a:pt x="406400" y="812800"/>
                  </a:lnTo>
                  <a:lnTo>
                    <a:pt x="277085" y="535715"/>
                  </a:lnTo>
                  <a:lnTo>
                    <a:pt x="0" y="406400"/>
                  </a:lnTo>
                  <a:lnTo>
                    <a:pt x="277085" y="27708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914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TextBox 42">
              <a:extLst>
                <a:ext uri="{FF2B5EF4-FFF2-40B4-BE49-F238E27FC236}">
                  <a16:creationId xmlns:a16="http://schemas.microsoft.com/office/drawing/2014/main" id="{CF0126DF-675F-5599-0943-1D25ECBBFC4C}"/>
                </a:ext>
              </a:extLst>
            </p:cNvPr>
            <p:cNvSpPr txBox="1"/>
            <p:nvPr/>
          </p:nvSpPr>
          <p:spPr>
            <a:xfrm>
              <a:off x="190500" y="161925"/>
              <a:ext cx="431800" cy="460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373119" y="-1315898"/>
            <a:ext cx="3499668" cy="13405540"/>
            <a:chOff x="0" y="0"/>
            <a:chExt cx="212191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2191" cy="812800"/>
            </a:xfrm>
            <a:custGeom>
              <a:avLst/>
              <a:gdLst/>
              <a:ahLst/>
              <a:cxnLst/>
              <a:rect l="l" t="t" r="r" b="b"/>
              <a:pathLst>
                <a:path w="212191" h="812800">
                  <a:moveTo>
                    <a:pt x="106095" y="0"/>
                  </a:moveTo>
                  <a:cubicBezTo>
                    <a:pt x="47500" y="0"/>
                    <a:pt x="0" y="181951"/>
                    <a:pt x="0" y="406400"/>
                  </a:cubicBezTo>
                  <a:cubicBezTo>
                    <a:pt x="0" y="630849"/>
                    <a:pt x="47500" y="812800"/>
                    <a:pt x="106095" y="812800"/>
                  </a:cubicBezTo>
                  <a:cubicBezTo>
                    <a:pt x="164690" y="812800"/>
                    <a:pt x="212191" y="630849"/>
                    <a:pt x="212191" y="406400"/>
                  </a:cubicBezTo>
                  <a:cubicBezTo>
                    <a:pt x="212191" y="181951"/>
                    <a:pt x="164690" y="0"/>
                    <a:pt x="10609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D622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19893" y="47625"/>
              <a:ext cx="172405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709357" y="3983373"/>
            <a:ext cx="992463" cy="992463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622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79"/>
                </a:lnSpc>
                <a:spcBef>
                  <a:spcPct val="0"/>
                </a:spcBef>
              </a:pPr>
              <a:r>
                <a:rPr lang="en-US" sz="2699">
                  <a:solidFill>
                    <a:srgbClr val="FFFEFE"/>
                  </a:solidFill>
                  <a:latin typeface="Gotham"/>
                  <a:ea typeface="Gotham"/>
                  <a:cs typeface="Gotham"/>
                  <a:sym typeface="Gotham"/>
                </a:rPr>
                <a:t>4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51509" y="3315742"/>
            <a:ext cx="508158" cy="543805"/>
            <a:chOff x="0" y="0"/>
            <a:chExt cx="812800" cy="86981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3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51509" y="1982349"/>
            <a:ext cx="508158" cy="543805"/>
            <a:chOff x="0" y="0"/>
            <a:chExt cx="812800" cy="869819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951509" y="5094059"/>
            <a:ext cx="508158" cy="543805"/>
            <a:chOff x="0" y="0"/>
            <a:chExt cx="812800" cy="869819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5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951509" y="2648112"/>
            <a:ext cx="508158" cy="543805"/>
            <a:chOff x="0" y="0"/>
            <a:chExt cx="812800" cy="869819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2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951509" y="5759822"/>
            <a:ext cx="508158" cy="543805"/>
            <a:chOff x="0" y="0"/>
            <a:chExt cx="812800" cy="869819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6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1735897" y="-9629426"/>
            <a:ext cx="10994424" cy="10994424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14350" cap="sq">
              <a:solidFill>
                <a:srgbClr val="FD6220">
                  <a:alpha val="1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6" name="AutoShape 36"/>
          <p:cNvSpPr/>
          <p:nvPr/>
        </p:nvSpPr>
        <p:spPr>
          <a:xfrm>
            <a:off x="2414553" y="8684941"/>
            <a:ext cx="6492240" cy="0"/>
          </a:xfrm>
          <a:prstGeom prst="line">
            <a:avLst/>
          </a:prstGeom>
          <a:ln w="38100" cap="flat">
            <a:solidFill>
              <a:srgbClr val="191919"/>
            </a:solidFill>
            <a:prstDash val="solid"/>
            <a:headEnd type="oval" w="lg" len="lg"/>
            <a:tailEnd type="oval" w="lg" len="lg"/>
          </a:ln>
        </p:spPr>
        <p:txBody>
          <a:bodyPr/>
          <a:lstStyle/>
          <a:p>
            <a:endParaRPr lang="en-US"/>
          </a:p>
        </p:txBody>
      </p:sp>
      <p:grpSp>
        <p:nvGrpSpPr>
          <p:cNvPr id="37" name="Group 37"/>
          <p:cNvGrpSpPr/>
          <p:nvPr/>
        </p:nvGrpSpPr>
        <p:grpSpPr>
          <a:xfrm>
            <a:off x="16658983" y="1645942"/>
            <a:ext cx="749879" cy="749879"/>
            <a:chOff x="0" y="0"/>
            <a:chExt cx="812800" cy="812800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535715" y="277085"/>
                  </a:lnTo>
                  <a:lnTo>
                    <a:pt x="812800" y="406400"/>
                  </a:lnTo>
                  <a:lnTo>
                    <a:pt x="535715" y="535715"/>
                  </a:lnTo>
                  <a:lnTo>
                    <a:pt x="406400" y="812800"/>
                  </a:lnTo>
                  <a:lnTo>
                    <a:pt x="277085" y="535715"/>
                  </a:lnTo>
                  <a:lnTo>
                    <a:pt x="0" y="406400"/>
                  </a:lnTo>
                  <a:lnTo>
                    <a:pt x="277085" y="27708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914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TextBox 39"/>
            <p:cNvSpPr txBox="1"/>
            <p:nvPr/>
          </p:nvSpPr>
          <p:spPr>
            <a:xfrm>
              <a:off x="190500" y="161925"/>
              <a:ext cx="431800" cy="460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</a:pPr>
              <a:endParaRPr/>
            </a:p>
          </p:txBody>
        </p:sp>
      </p:grpSp>
      <p:grpSp>
        <p:nvGrpSpPr>
          <p:cNvPr id="40" name="Group 40"/>
          <p:cNvGrpSpPr/>
          <p:nvPr/>
        </p:nvGrpSpPr>
        <p:grpSpPr>
          <a:xfrm>
            <a:off x="9224250" y="8261647"/>
            <a:ext cx="749879" cy="749879"/>
            <a:chOff x="0" y="0"/>
            <a:chExt cx="812800" cy="812800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535715" y="277085"/>
                  </a:lnTo>
                  <a:lnTo>
                    <a:pt x="812800" y="406400"/>
                  </a:lnTo>
                  <a:lnTo>
                    <a:pt x="535715" y="535715"/>
                  </a:lnTo>
                  <a:lnTo>
                    <a:pt x="406400" y="812800"/>
                  </a:lnTo>
                  <a:lnTo>
                    <a:pt x="277085" y="535715"/>
                  </a:lnTo>
                  <a:lnTo>
                    <a:pt x="0" y="406400"/>
                  </a:lnTo>
                  <a:lnTo>
                    <a:pt x="277085" y="27708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914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TextBox 42"/>
            <p:cNvSpPr txBox="1"/>
            <p:nvPr/>
          </p:nvSpPr>
          <p:spPr>
            <a:xfrm>
              <a:off x="190500" y="161925"/>
              <a:ext cx="431800" cy="460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</a:pPr>
              <a:endParaRPr/>
            </a:p>
          </p:txBody>
        </p:sp>
      </p:grpSp>
      <p:sp>
        <p:nvSpPr>
          <p:cNvPr id="45" name="Freeform 45"/>
          <p:cNvSpPr/>
          <p:nvPr/>
        </p:nvSpPr>
        <p:spPr>
          <a:xfrm>
            <a:off x="9798376" y="943867"/>
            <a:ext cx="903586" cy="896240"/>
          </a:xfrm>
          <a:custGeom>
            <a:avLst/>
            <a:gdLst/>
            <a:ahLst/>
            <a:cxnLst/>
            <a:rect l="l" t="t" r="r" b="b"/>
            <a:pathLst>
              <a:path w="903586" h="896240">
                <a:moveTo>
                  <a:pt x="0" y="0"/>
                </a:moveTo>
                <a:lnTo>
                  <a:pt x="903586" y="0"/>
                </a:lnTo>
                <a:lnTo>
                  <a:pt x="903586" y="896240"/>
                </a:lnTo>
                <a:lnTo>
                  <a:pt x="0" y="8962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6" name="TextBox 46"/>
          <p:cNvSpPr txBox="1"/>
          <p:nvPr/>
        </p:nvSpPr>
        <p:spPr>
          <a:xfrm>
            <a:off x="2302302" y="953586"/>
            <a:ext cx="873570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800">
                <a:solidFill>
                  <a:srgbClr val="FD6220"/>
                </a:solidFill>
                <a:latin typeface="Archivo Black"/>
              </a:defRPr>
            </a:lvl1pPr>
          </a:lstStyle>
          <a:p>
            <a:r>
              <a:rPr lang="en-GB" dirty="0"/>
              <a:t>Donation Decline in best </a:t>
            </a:r>
          </a:p>
          <a:p>
            <a:r>
              <a:rPr lang="en-GB" dirty="0">
                <a:solidFill>
                  <a:schemeClr val="tx1"/>
                </a:solidFill>
              </a:rPr>
              <a:t>performing Segments</a:t>
            </a:r>
            <a:endParaRPr lang="en-US" dirty="0">
              <a:solidFill>
                <a:schemeClr val="tx1"/>
              </a:solidFill>
              <a:sym typeface="Archivo Black"/>
            </a:endParaRPr>
          </a:p>
        </p:txBody>
      </p:sp>
      <p:sp>
        <p:nvSpPr>
          <p:cNvPr id="47" name="TextBox 47"/>
          <p:cNvSpPr txBox="1"/>
          <p:nvPr/>
        </p:nvSpPr>
        <p:spPr>
          <a:xfrm>
            <a:off x="2414553" y="2220068"/>
            <a:ext cx="6666864" cy="25107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lvl="1" indent="-285750" algn="just">
              <a:lnSpc>
                <a:spcPts val="2520"/>
              </a:lnSpc>
              <a:buFont typeface="Arial" panose="020B0604020202020204" pitchFamily="34" charset="0"/>
              <a:buChar char="•"/>
            </a:pPr>
            <a:r>
              <a:rPr lang="en-GB" spc="18" dirty="0">
                <a:solidFill>
                  <a:srgbClr val="191919"/>
                </a:solidFill>
                <a:latin typeface="Gotham"/>
                <a:cs typeface="Gotham"/>
              </a:rPr>
              <a:t>Donation peaks around 2005–2010, followed by a clear and sustained decline through 2020s.</a:t>
            </a:r>
          </a:p>
          <a:p>
            <a:pPr marL="285750" lvl="1" indent="-285750" algn="just">
              <a:lnSpc>
                <a:spcPts val="2520"/>
              </a:lnSpc>
              <a:buFont typeface="Arial" panose="020B0604020202020204" pitchFamily="34" charset="0"/>
              <a:buChar char="•"/>
            </a:pPr>
            <a:r>
              <a:rPr lang="en-GB" spc="18" dirty="0">
                <a:solidFill>
                  <a:srgbClr val="191919"/>
                </a:solidFill>
                <a:latin typeface="Gotham"/>
                <a:cs typeface="Gotham"/>
              </a:rPr>
              <a:t>100 Leading Lifestyles dominates the chart (light blue area), contributing disproportionately to the donation total.</a:t>
            </a:r>
          </a:p>
          <a:p>
            <a:pPr marL="285750" lvl="1" indent="-285750" algn="just">
              <a:lnSpc>
                <a:spcPts val="2520"/>
              </a:lnSpc>
              <a:buFont typeface="Arial" panose="020B0604020202020204" pitchFamily="34" charset="0"/>
              <a:buChar char="•"/>
            </a:pPr>
            <a:r>
              <a:rPr lang="en-GB" spc="18" dirty="0">
                <a:solidFill>
                  <a:srgbClr val="191919"/>
                </a:solidFill>
                <a:latin typeface="Gotham"/>
                <a:cs typeface="Gotham"/>
              </a:rPr>
              <a:t>400 Hearth and Home is second-largest, with most other communities contributing minimally.</a:t>
            </a:r>
          </a:p>
          <a:p>
            <a:pPr algn="l">
              <a:lnSpc>
                <a:spcPts val="2132"/>
              </a:lnSpc>
            </a:pPr>
            <a:endParaRPr lang="en-US" sz="1678" spc="13" dirty="0">
              <a:solidFill>
                <a:srgbClr val="32323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54" name="Group 30">
            <a:extLst>
              <a:ext uri="{FF2B5EF4-FFF2-40B4-BE49-F238E27FC236}">
                <a16:creationId xmlns:a16="http://schemas.microsoft.com/office/drawing/2014/main" id="{9FA7B88A-4006-6CE2-0DAB-4F5193165C86}"/>
              </a:ext>
            </a:extLst>
          </p:cNvPr>
          <p:cNvGrpSpPr/>
          <p:nvPr/>
        </p:nvGrpSpPr>
        <p:grpSpPr>
          <a:xfrm>
            <a:off x="19827694" y="6070566"/>
            <a:ext cx="7579978" cy="1543050"/>
            <a:chOff x="0" y="0"/>
            <a:chExt cx="1996373" cy="406400"/>
          </a:xfrm>
        </p:grpSpPr>
        <p:sp>
          <p:nvSpPr>
            <p:cNvPr id="55" name="Freeform 31">
              <a:extLst>
                <a:ext uri="{FF2B5EF4-FFF2-40B4-BE49-F238E27FC236}">
                  <a16:creationId xmlns:a16="http://schemas.microsoft.com/office/drawing/2014/main" id="{A0BD9E4F-181B-E8B0-FA98-C39CF97756A1}"/>
                </a:ext>
              </a:extLst>
            </p:cNvPr>
            <p:cNvSpPr/>
            <p:nvPr/>
          </p:nvSpPr>
          <p:spPr>
            <a:xfrm>
              <a:off x="0" y="0"/>
              <a:ext cx="1996373" cy="406400"/>
            </a:xfrm>
            <a:custGeom>
              <a:avLst/>
              <a:gdLst/>
              <a:ahLst/>
              <a:cxnLst/>
              <a:rect l="l" t="t" r="r" b="b"/>
              <a:pathLst>
                <a:path w="1996373" h="406400">
                  <a:moveTo>
                    <a:pt x="1996373" y="0"/>
                  </a:moveTo>
                  <a:lnTo>
                    <a:pt x="0" y="0"/>
                  </a:lnTo>
                  <a:lnTo>
                    <a:pt x="101600" y="203200"/>
                  </a:lnTo>
                  <a:lnTo>
                    <a:pt x="0" y="406400"/>
                  </a:lnTo>
                  <a:lnTo>
                    <a:pt x="1996373" y="406400"/>
                  </a:lnTo>
                  <a:lnTo>
                    <a:pt x="1894773" y="203200"/>
                  </a:lnTo>
                  <a:lnTo>
                    <a:pt x="1996373" y="0"/>
                  </a:lnTo>
                  <a:close/>
                </a:path>
              </a:pathLst>
            </a:custGeom>
            <a:solidFill>
              <a:srgbClr val="EF8508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6" name="TextBox 32">
              <a:extLst>
                <a:ext uri="{FF2B5EF4-FFF2-40B4-BE49-F238E27FC236}">
                  <a16:creationId xmlns:a16="http://schemas.microsoft.com/office/drawing/2014/main" id="{D5E0E28D-8C65-A4D0-747E-37CD9697CB59}"/>
                </a:ext>
              </a:extLst>
            </p:cNvPr>
            <p:cNvSpPr txBox="1"/>
            <p:nvPr/>
          </p:nvSpPr>
          <p:spPr>
            <a:xfrm>
              <a:off x="88900" y="-28575"/>
              <a:ext cx="1818573" cy="434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</a:pPr>
              <a:endParaRPr/>
            </a:p>
          </p:txBody>
        </p:sp>
      </p:grpSp>
      <p:grpSp>
        <p:nvGrpSpPr>
          <p:cNvPr id="57" name="Group 33">
            <a:extLst>
              <a:ext uri="{FF2B5EF4-FFF2-40B4-BE49-F238E27FC236}">
                <a16:creationId xmlns:a16="http://schemas.microsoft.com/office/drawing/2014/main" id="{EE3686B6-5B19-936B-02E4-99CB4EF32878}"/>
              </a:ext>
            </a:extLst>
          </p:cNvPr>
          <p:cNvGrpSpPr/>
          <p:nvPr/>
        </p:nvGrpSpPr>
        <p:grpSpPr>
          <a:xfrm>
            <a:off x="-9263952" y="8112603"/>
            <a:ext cx="7579978" cy="1543050"/>
            <a:chOff x="0" y="0"/>
            <a:chExt cx="1996373" cy="406400"/>
          </a:xfrm>
        </p:grpSpPr>
        <p:sp>
          <p:nvSpPr>
            <p:cNvPr id="58" name="Freeform 34">
              <a:extLst>
                <a:ext uri="{FF2B5EF4-FFF2-40B4-BE49-F238E27FC236}">
                  <a16:creationId xmlns:a16="http://schemas.microsoft.com/office/drawing/2014/main" id="{F0B36F4E-63BD-DF84-9F23-03CE7A93A9AC}"/>
                </a:ext>
              </a:extLst>
            </p:cNvPr>
            <p:cNvSpPr/>
            <p:nvPr/>
          </p:nvSpPr>
          <p:spPr>
            <a:xfrm>
              <a:off x="0" y="0"/>
              <a:ext cx="1996373" cy="406400"/>
            </a:xfrm>
            <a:custGeom>
              <a:avLst/>
              <a:gdLst/>
              <a:ahLst/>
              <a:cxnLst/>
              <a:rect l="l" t="t" r="r" b="b"/>
              <a:pathLst>
                <a:path w="1996373" h="406400">
                  <a:moveTo>
                    <a:pt x="1996373" y="0"/>
                  </a:moveTo>
                  <a:lnTo>
                    <a:pt x="0" y="0"/>
                  </a:lnTo>
                  <a:lnTo>
                    <a:pt x="101600" y="203200"/>
                  </a:lnTo>
                  <a:lnTo>
                    <a:pt x="0" y="406400"/>
                  </a:lnTo>
                  <a:lnTo>
                    <a:pt x="1996373" y="406400"/>
                  </a:lnTo>
                  <a:lnTo>
                    <a:pt x="1894773" y="203200"/>
                  </a:lnTo>
                  <a:lnTo>
                    <a:pt x="1996373" y="0"/>
                  </a:lnTo>
                  <a:close/>
                </a:path>
              </a:pathLst>
            </a:custGeom>
            <a:solidFill>
              <a:srgbClr val="EF8508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9" name="TextBox 35">
              <a:extLst>
                <a:ext uri="{FF2B5EF4-FFF2-40B4-BE49-F238E27FC236}">
                  <a16:creationId xmlns:a16="http://schemas.microsoft.com/office/drawing/2014/main" id="{D8BB7AC4-073F-D730-9A13-CE0331495CA7}"/>
                </a:ext>
              </a:extLst>
            </p:cNvPr>
            <p:cNvSpPr txBox="1"/>
            <p:nvPr/>
          </p:nvSpPr>
          <p:spPr>
            <a:xfrm>
              <a:off x="88900" y="-28575"/>
              <a:ext cx="1818573" cy="434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</a:pPr>
              <a:endParaRPr/>
            </a:p>
          </p:txBody>
        </p:sp>
      </p:grpSp>
      <p:sp>
        <p:nvSpPr>
          <p:cNvPr id="60" name="TextBox 36">
            <a:extLst>
              <a:ext uri="{FF2B5EF4-FFF2-40B4-BE49-F238E27FC236}">
                <a16:creationId xmlns:a16="http://schemas.microsoft.com/office/drawing/2014/main" id="{68588675-0653-181D-4C21-0B1D36B04424}"/>
              </a:ext>
            </a:extLst>
          </p:cNvPr>
          <p:cNvSpPr txBox="1"/>
          <p:nvPr/>
        </p:nvSpPr>
        <p:spPr>
          <a:xfrm>
            <a:off x="19927592" y="6523550"/>
            <a:ext cx="7021195" cy="6216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86"/>
              </a:lnSpc>
              <a:spcBef>
                <a:spcPct val="0"/>
              </a:spcBef>
            </a:pPr>
            <a:r>
              <a:rPr lang="en-US" sz="1776" dirty="0">
                <a:solidFill>
                  <a:srgbClr val="050505"/>
                </a:solidFill>
                <a:latin typeface="Archivo Black"/>
                <a:ea typeface="Archivo Black"/>
                <a:cs typeface="Archivo Black"/>
                <a:sym typeface="Archivo Black"/>
              </a:rPr>
              <a:t>Action: Re-engage top segments with fresh, personalized strategies</a:t>
            </a:r>
          </a:p>
        </p:txBody>
      </p:sp>
      <p:sp>
        <p:nvSpPr>
          <p:cNvPr id="61" name="TextBox 37">
            <a:extLst>
              <a:ext uri="{FF2B5EF4-FFF2-40B4-BE49-F238E27FC236}">
                <a16:creationId xmlns:a16="http://schemas.microsoft.com/office/drawing/2014/main" id="{90F4CE6D-38B2-18BE-6D13-602F74F7D954}"/>
              </a:ext>
            </a:extLst>
          </p:cNvPr>
          <p:cNvSpPr txBox="1"/>
          <p:nvPr/>
        </p:nvSpPr>
        <p:spPr>
          <a:xfrm>
            <a:off x="-8793803" y="8641058"/>
            <a:ext cx="6917847" cy="7138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90"/>
              </a:lnSpc>
            </a:pPr>
            <a:r>
              <a:rPr lang="en-US" sz="1718" b="1" spc="17" dirty="0">
                <a:solidFill>
                  <a:srgbClr val="050505"/>
                </a:solidFill>
                <a:latin typeface="Poppins Bold"/>
                <a:ea typeface="Poppins Bold"/>
                <a:cs typeface="Poppins Bold"/>
                <a:sym typeface="Poppins Bold"/>
              </a:rPr>
              <a:t>“Leading Lifestyles” segment shows 35%+ drop since 2005</a:t>
            </a:r>
          </a:p>
          <a:p>
            <a:pPr algn="l">
              <a:lnSpc>
                <a:spcPts val="1890"/>
              </a:lnSpc>
            </a:pPr>
            <a:endParaRPr lang="en-US" sz="1718" b="1" spc="17" dirty="0">
              <a:solidFill>
                <a:srgbClr val="050505"/>
              </a:solidFill>
              <a:latin typeface="Poppins Bold"/>
              <a:ea typeface="Poppins Bold"/>
              <a:cs typeface="Poppins Bold"/>
              <a:sym typeface="Poppins Bold"/>
            </a:endParaRPr>
          </a:p>
          <a:p>
            <a:pPr marL="0" lvl="1" indent="0" algn="l">
              <a:lnSpc>
                <a:spcPts val="1890"/>
              </a:lnSpc>
            </a:pPr>
            <a:endParaRPr lang="en-US" sz="1718" b="1" spc="17" dirty="0">
              <a:solidFill>
                <a:srgbClr val="050505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62" name="Freeform 27">
            <a:extLst>
              <a:ext uri="{FF2B5EF4-FFF2-40B4-BE49-F238E27FC236}">
                <a16:creationId xmlns:a16="http://schemas.microsoft.com/office/drawing/2014/main" id="{6D844968-70BC-835C-9A4F-76669F74EC0E}"/>
              </a:ext>
            </a:extLst>
          </p:cNvPr>
          <p:cNvSpPr/>
          <p:nvPr/>
        </p:nvSpPr>
        <p:spPr>
          <a:xfrm>
            <a:off x="1205588" y="11426068"/>
            <a:ext cx="6100960" cy="3839141"/>
          </a:xfrm>
          <a:custGeom>
            <a:avLst/>
            <a:gdLst/>
            <a:ahLst/>
            <a:cxnLst/>
            <a:rect l="l" t="t" r="r" b="b"/>
            <a:pathLst>
              <a:path w="6100960" h="3839141">
                <a:moveTo>
                  <a:pt x="0" y="0"/>
                </a:moveTo>
                <a:lnTo>
                  <a:pt x="6100960" y="0"/>
                </a:lnTo>
                <a:lnTo>
                  <a:pt x="6100960" y="3839141"/>
                </a:lnTo>
                <a:lnTo>
                  <a:pt x="0" y="38391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945" t="-123" r="-1578" b="-1093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63" name="Freeform 26">
            <a:extLst>
              <a:ext uri="{FF2B5EF4-FFF2-40B4-BE49-F238E27FC236}">
                <a16:creationId xmlns:a16="http://schemas.microsoft.com/office/drawing/2014/main" id="{7E47E9BF-A954-DB62-37DA-9CADF53ADF89}"/>
              </a:ext>
            </a:extLst>
          </p:cNvPr>
          <p:cNvSpPr/>
          <p:nvPr/>
        </p:nvSpPr>
        <p:spPr>
          <a:xfrm>
            <a:off x="20239852" y="751665"/>
            <a:ext cx="6475859" cy="3891500"/>
          </a:xfrm>
          <a:custGeom>
            <a:avLst/>
            <a:gdLst/>
            <a:ahLst/>
            <a:cxnLst/>
            <a:rect l="l" t="t" r="r" b="b"/>
            <a:pathLst>
              <a:path w="6475859" h="3891500">
                <a:moveTo>
                  <a:pt x="0" y="0"/>
                </a:moveTo>
                <a:lnTo>
                  <a:pt x="6475859" y="0"/>
                </a:lnTo>
                <a:lnTo>
                  <a:pt x="6475859" y="3891500"/>
                </a:lnTo>
                <a:lnTo>
                  <a:pt x="0" y="38915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547" b="-547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66D8BBD-18BA-77EF-A14A-FE979C03C2E7}"/>
              </a:ext>
            </a:extLst>
          </p:cNvPr>
          <p:cNvSpPr txBox="1"/>
          <p:nvPr/>
        </p:nvSpPr>
        <p:spPr>
          <a:xfrm>
            <a:off x="2316226" y="4533900"/>
            <a:ext cx="537997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rgbClr val="FD6220"/>
                </a:solidFill>
                <a:latin typeface="Archivo Black"/>
              </a:rPr>
              <a:t>Channel Fatigue &amp; Lack of </a:t>
            </a:r>
          </a:p>
          <a:p>
            <a:r>
              <a:rPr lang="en-GB" sz="2800" dirty="0">
                <a:solidFill>
                  <a:srgbClr val="000000"/>
                </a:solidFill>
                <a:latin typeface="Archivo Black"/>
              </a:rPr>
              <a:t>Segmentation Evolution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5355C94-D14C-A48B-2C00-B39B63406C2A}"/>
              </a:ext>
            </a:extLst>
          </p:cNvPr>
          <p:cNvSpPr txBox="1"/>
          <p:nvPr/>
        </p:nvSpPr>
        <p:spPr>
          <a:xfrm rot="10800000" flipV="1">
            <a:off x="2364192" y="5649388"/>
            <a:ext cx="6322607" cy="23117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1" indent="-285750" algn="just">
              <a:lnSpc>
                <a:spcPts val="2520"/>
              </a:lnSpc>
              <a:buFont typeface="Arial" panose="020B0604020202020204" pitchFamily="34" charset="0"/>
              <a:buChar char="•"/>
            </a:pPr>
            <a:r>
              <a:rPr lang="en-GB" spc="18" dirty="0">
                <a:solidFill>
                  <a:srgbClr val="191919"/>
                </a:solidFill>
                <a:latin typeface="Gotham"/>
                <a:cs typeface="Gotham"/>
              </a:rPr>
              <a:t>The steep decline in high-performing segments correlates with channel overuse.</a:t>
            </a:r>
          </a:p>
          <a:p>
            <a:pPr marL="285750" lvl="1" indent="-285750" algn="just">
              <a:lnSpc>
                <a:spcPts val="2520"/>
              </a:lnSpc>
              <a:buFont typeface="Arial" panose="020B0604020202020204" pitchFamily="34" charset="0"/>
              <a:buChar char="•"/>
            </a:pPr>
            <a:r>
              <a:rPr lang="en-GB" spc="18" dirty="0">
                <a:solidFill>
                  <a:srgbClr val="191919"/>
                </a:solidFill>
                <a:latin typeface="Gotham"/>
                <a:cs typeface="Gotham"/>
              </a:rPr>
              <a:t>Campaigns heavily relied on a few strong-performing segments, leaving others underdeveloped.</a:t>
            </a:r>
          </a:p>
          <a:p>
            <a:pPr marL="285750" lvl="1" indent="-285750" algn="just">
              <a:lnSpc>
                <a:spcPts val="2520"/>
              </a:lnSpc>
              <a:buFont typeface="Arial" panose="020B0604020202020204" pitchFamily="34" charset="0"/>
              <a:buChar char="•"/>
            </a:pPr>
            <a:r>
              <a:rPr lang="en-GB" spc="18" dirty="0">
                <a:solidFill>
                  <a:srgbClr val="191919"/>
                </a:solidFill>
                <a:latin typeface="Gotham"/>
                <a:cs typeface="Gotham"/>
              </a:rPr>
              <a:t>Could donor disengagement be a long-term trend and not a short-term fluctuation? </a:t>
            </a:r>
          </a:p>
        </p:txBody>
      </p:sp>
      <p:pic>
        <p:nvPicPr>
          <p:cNvPr id="65" name="Picture 64" descr="A graph of 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1359684F-69D2-7095-C107-B00662BC79E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40"/>
          <a:stretch/>
        </p:blipFill>
        <p:spPr>
          <a:xfrm>
            <a:off x="9599190" y="2246163"/>
            <a:ext cx="6216834" cy="3254186"/>
          </a:xfrm>
          <a:prstGeom prst="rect">
            <a:avLst/>
          </a:prstGeom>
        </p:spPr>
      </p:pic>
      <p:pic>
        <p:nvPicPr>
          <p:cNvPr id="69" name="Picture 68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8A5D5260-2640-C0D0-2382-21243853B97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5601" y="5386873"/>
            <a:ext cx="6518322" cy="32541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373119" y="-1315898"/>
            <a:ext cx="3499668" cy="13405540"/>
            <a:chOff x="0" y="0"/>
            <a:chExt cx="212191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2191" cy="812800"/>
            </a:xfrm>
            <a:custGeom>
              <a:avLst/>
              <a:gdLst/>
              <a:ahLst/>
              <a:cxnLst/>
              <a:rect l="l" t="t" r="r" b="b"/>
              <a:pathLst>
                <a:path w="212191" h="812800">
                  <a:moveTo>
                    <a:pt x="106095" y="0"/>
                  </a:moveTo>
                  <a:cubicBezTo>
                    <a:pt x="47500" y="0"/>
                    <a:pt x="0" y="181951"/>
                    <a:pt x="0" y="406400"/>
                  </a:cubicBezTo>
                  <a:cubicBezTo>
                    <a:pt x="0" y="630849"/>
                    <a:pt x="47500" y="812800"/>
                    <a:pt x="106095" y="812800"/>
                  </a:cubicBezTo>
                  <a:cubicBezTo>
                    <a:pt x="164690" y="812800"/>
                    <a:pt x="212191" y="630849"/>
                    <a:pt x="212191" y="406400"/>
                  </a:cubicBezTo>
                  <a:cubicBezTo>
                    <a:pt x="212191" y="181951"/>
                    <a:pt x="164690" y="0"/>
                    <a:pt x="10609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D622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19893" y="47625"/>
              <a:ext cx="172405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709357" y="4655766"/>
            <a:ext cx="992463" cy="992463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622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79"/>
                </a:lnSpc>
                <a:spcBef>
                  <a:spcPct val="0"/>
                </a:spcBef>
              </a:pPr>
              <a:r>
                <a:rPr lang="en-US" sz="2699">
                  <a:solidFill>
                    <a:srgbClr val="FFFEFE"/>
                  </a:solidFill>
                  <a:latin typeface="Gotham"/>
                  <a:ea typeface="Gotham"/>
                  <a:cs typeface="Gotham"/>
                  <a:sym typeface="Gotham"/>
                </a:rPr>
                <a:t>5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51509" y="3320505"/>
            <a:ext cx="508158" cy="543805"/>
            <a:chOff x="0" y="0"/>
            <a:chExt cx="812800" cy="86981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3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51509" y="1987111"/>
            <a:ext cx="508158" cy="543805"/>
            <a:chOff x="0" y="0"/>
            <a:chExt cx="812800" cy="869819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951509" y="3988135"/>
            <a:ext cx="508158" cy="543805"/>
            <a:chOff x="0" y="0"/>
            <a:chExt cx="812800" cy="869819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4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951509" y="2652874"/>
            <a:ext cx="508158" cy="543805"/>
            <a:chOff x="0" y="0"/>
            <a:chExt cx="812800" cy="869819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2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951509" y="5764584"/>
            <a:ext cx="508158" cy="543805"/>
            <a:chOff x="0" y="0"/>
            <a:chExt cx="812800" cy="869819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6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-4291624" y="4036003"/>
            <a:ext cx="10994424" cy="10994424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14350" cap="sq">
              <a:solidFill>
                <a:srgbClr val="FD6220">
                  <a:alpha val="1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6" name="Freeform 26"/>
          <p:cNvSpPr/>
          <p:nvPr/>
        </p:nvSpPr>
        <p:spPr>
          <a:xfrm>
            <a:off x="9144000" y="1260497"/>
            <a:ext cx="6475859" cy="3891500"/>
          </a:xfrm>
          <a:custGeom>
            <a:avLst/>
            <a:gdLst/>
            <a:ahLst/>
            <a:cxnLst/>
            <a:rect l="l" t="t" r="r" b="b"/>
            <a:pathLst>
              <a:path w="6475859" h="3891500">
                <a:moveTo>
                  <a:pt x="0" y="0"/>
                </a:moveTo>
                <a:lnTo>
                  <a:pt x="6475859" y="0"/>
                </a:lnTo>
                <a:lnTo>
                  <a:pt x="6475859" y="3891500"/>
                </a:lnTo>
                <a:lnTo>
                  <a:pt x="0" y="38915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47" b="-547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27" name="Freeform 27"/>
          <p:cNvSpPr/>
          <p:nvPr/>
        </p:nvSpPr>
        <p:spPr>
          <a:xfrm>
            <a:off x="2336221" y="5694074"/>
            <a:ext cx="6100960" cy="3839141"/>
          </a:xfrm>
          <a:custGeom>
            <a:avLst/>
            <a:gdLst/>
            <a:ahLst/>
            <a:cxnLst/>
            <a:rect l="l" t="t" r="r" b="b"/>
            <a:pathLst>
              <a:path w="6100960" h="3839141">
                <a:moveTo>
                  <a:pt x="0" y="0"/>
                </a:moveTo>
                <a:lnTo>
                  <a:pt x="6100960" y="0"/>
                </a:lnTo>
                <a:lnTo>
                  <a:pt x="6100960" y="3839141"/>
                </a:lnTo>
                <a:lnTo>
                  <a:pt x="0" y="38391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945" t="-123" r="-1578" b="-1093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28" name="TextBox 28"/>
          <p:cNvSpPr txBox="1"/>
          <p:nvPr/>
        </p:nvSpPr>
        <p:spPr>
          <a:xfrm>
            <a:off x="2336221" y="2492817"/>
            <a:ext cx="5108022" cy="15782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94310" lvl="1" algn="just">
              <a:lnSpc>
                <a:spcPts val="2520"/>
              </a:lnSpc>
            </a:pPr>
            <a:r>
              <a:rPr lang="en-US" sz="1800" spc="18" dirty="0">
                <a:solidFill>
                  <a:srgbClr val="191919"/>
                </a:solidFill>
                <a:latin typeface="Gotham"/>
                <a:ea typeface="Gotham"/>
                <a:cs typeface="Gotham"/>
                <a:sym typeface="Gotham"/>
              </a:rPr>
              <a:t>Reasons include:</a:t>
            </a:r>
          </a:p>
          <a:p>
            <a:pPr marL="388620" lvl="1" indent="-194310" algn="just">
              <a:lnSpc>
                <a:spcPts val="2520"/>
              </a:lnSpc>
              <a:buFont typeface="Arial"/>
              <a:buChar char="•"/>
            </a:pPr>
            <a:r>
              <a:rPr lang="en-US" sz="1800" spc="18" dirty="0">
                <a:solidFill>
                  <a:srgbClr val="191919"/>
                </a:solidFill>
                <a:latin typeface="Gotham"/>
                <a:ea typeface="Gotham"/>
                <a:cs typeface="Gotham"/>
                <a:sym typeface="Gotham"/>
              </a:rPr>
              <a:t>Channel fatigue</a:t>
            </a:r>
          </a:p>
          <a:p>
            <a:pPr marL="388620" lvl="1" indent="-194310" algn="just">
              <a:lnSpc>
                <a:spcPts val="2520"/>
              </a:lnSpc>
              <a:buFont typeface="Arial"/>
              <a:buChar char="•"/>
            </a:pPr>
            <a:r>
              <a:rPr lang="en-US" sz="1800" spc="18" dirty="0">
                <a:solidFill>
                  <a:srgbClr val="191919"/>
                </a:solidFill>
                <a:latin typeface="Gotham"/>
                <a:ea typeface="Gotham"/>
                <a:cs typeface="Gotham"/>
                <a:sym typeface="Gotham"/>
              </a:rPr>
              <a:t>Over-targeting</a:t>
            </a:r>
          </a:p>
          <a:p>
            <a:pPr marL="388620" lvl="1" indent="-194310" algn="just">
              <a:lnSpc>
                <a:spcPts val="2520"/>
              </a:lnSpc>
              <a:buFont typeface="Arial"/>
              <a:buChar char="•"/>
            </a:pPr>
            <a:r>
              <a:rPr lang="en-US" sz="1800" spc="18" dirty="0">
                <a:solidFill>
                  <a:srgbClr val="191919"/>
                </a:solidFill>
                <a:latin typeface="Gotham"/>
                <a:ea typeface="Gotham"/>
                <a:cs typeface="Gotham"/>
                <a:sym typeface="Gotham"/>
              </a:rPr>
              <a:t>Lack of message evolution</a:t>
            </a:r>
          </a:p>
          <a:p>
            <a:pPr algn="just">
              <a:lnSpc>
                <a:spcPts val="2520"/>
              </a:lnSpc>
            </a:pPr>
            <a:endParaRPr lang="en-US" sz="1800" spc="18" dirty="0">
              <a:solidFill>
                <a:srgbClr val="191919"/>
              </a:solidFill>
              <a:latin typeface="Gotham"/>
              <a:ea typeface="Gotham"/>
              <a:cs typeface="Gotham"/>
              <a:sym typeface="Gotham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2126549" y="1076325"/>
            <a:ext cx="7562029" cy="9641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36"/>
              </a:lnSpc>
            </a:pPr>
            <a:r>
              <a:rPr lang="en-US" sz="3627">
                <a:solidFill>
                  <a:srgbClr val="FF5801"/>
                </a:solidFill>
                <a:latin typeface="Archivo Black"/>
                <a:ea typeface="Archivo Black"/>
                <a:cs typeface="Archivo Black"/>
                <a:sym typeface="Archivo Black"/>
              </a:rPr>
              <a:t>DECLINE IN DONATIONS </a:t>
            </a:r>
            <a:r>
              <a:rPr lang="en-US" sz="3627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FROM LEADING LIFESTYLES</a:t>
            </a:r>
          </a:p>
        </p:txBody>
      </p:sp>
      <p:grpSp>
        <p:nvGrpSpPr>
          <p:cNvPr id="30" name="Group 30"/>
          <p:cNvGrpSpPr/>
          <p:nvPr/>
        </p:nvGrpSpPr>
        <p:grpSpPr>
          <a:xfrm>
            <a:off x="9352325" y="5817306"/>
            <a:ext cx="7579978" cy="1543050"/>
            <a:chOff x="0" y="0"/>
            <a:chExt cx="1996373" cy="40640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1996373" cy="406400"/>
            </a:xfrm>
            <a:custGeom>
              <a:avLst/>
              <a:gdLst/>
              <a:ahLst/>
              <a:cxnLst/>
              <a:rect l="l" t="t" r="r" b="b"/>
              <a:pathLst>
                <a:path w="1996373" h="406400">
                  <a:moveTo>
                    <a:pt x="1996373" y="0"/>
                  </a:moveTo>
                  <a:lnTo>
                    <a:pt x="0" y="0"/>
                  </a:lnTo>
                  <a:lnTo>
                    <a:pt x="101600" y="203200"/>
                  </a:lnTo>
                  <a:lnTo>
                    <a:pt x="0" y="406400"/>
                  </a:lnTo>
                  <a:lnTo>
                    <a:pt x="1996373" y="406400"/>
                  </a:lnTo>
                  <a:lnTo>
                    <a:pt x="1894773" y="203200"/>
                  </a:lnTo>
                  <a:lnTo>
                    <a:pt x="1996373" y="0"/>
                  </a:lnTo>
                  <a:close/>
                </a:path>
              </a:pathLst>
            </a:custGeom>
            <a:solidFill>
              <a:srgbClr val="EF8508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88900" y="-28575"/>
              <a:ext cx="1818573" cy="434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</a:pPr>
              <a:endParaRPr/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9352325" y="7509056"/>
            <a:ext cx="7579978" cy="1543050"/>
            <a:chOff x="0" y="0"/>
            <a:chExt cx="1996373" cy="406400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1996373" cy="406400"/>
            </a:xfrm>
            <a:custGeom>
              <a:avLst/>
              <a:gdLst/>
              <a:ahLst/>
              <a:cxnLst/>
              <a:rect l="l" t="t" r="r" b="b"/>
              <a:pathLst>
                <a:path w="1996373" h="406400">
                  <a:moveTo>
                    <a:pt x="1996373" y="0"/>
                  </a:moveTo>
                  <a:lnTo>
                    <a:pt x="0" y="0"/>
                  </a:lnTo>
                  <a:lnTo>
                    <a:pt x="101600" y="203200"/>
                  </a:lnTo>
                  <a:lnTo>
                    <a:pt x="0" y="406400"/>
                  </a:lnTo>
                  <a:lnTo>
                    <a:pt x="1996373" y="406400"/>
                  </a:lnTo>
                  <a:lnTo>
                    <a:pt x="1894773" y="203200"/>
                  </a:lnTo>
                  <a:lnTo>
                    <a:pt x="1996373" y="0"/>
                  </a:lnTo>
                  <a:close/>
                </a:path>
              </a:pathLst>
            </a:custGeom>
            <a:solidFill>
              <a:srgbClr val="EF8508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88900" y="-28575"/>
              <a:ext cx="1818573" cy="434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</a:pPr>
              <a:endParaRPr/>
            </a:p>
          </p:txBody>
        </p:sp>
      </p:grpSp>
      <p:sp>
        <p:nvSpPr>
          <p:cNvPr id="36" name="TextBox 36"/>
          <p:cNvSpPr txBox="1"/>
          <p:nvPr/>
        </p:nvSpPr>
        <p:spPr>
          <a:xfrm>
            <a:off x="9452223" y="6270290"/>
            <a:ext cx="7021195" cy="6216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86"/>
              </a:lnSpc>
              <a:spcBef>
                <a:spcPct val="0"/>
              </a:spcBef>
            </a:pPr>
            <a:r>
              <a:rPr lang="en-US" sz="1776" dirty="0">
                <a:solidFill>
                  <a:srgbClr val="050505"/>
                </a:solidFill>
                <a:latin typeface="Archivo Black"/>
                <a:ea typeface="Archivo Black"/>
                <a:cs typeface="Archivo Black"/>
                <a:sym typeface="Archivo Black"/>
              </a:rPr>
              <a:t>Action: Re-engage top segments with fresh, personalized strategies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9822474" y="8037511"/>
            <a:ext cx="6917847" cy="7138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90"/>
              </a:lnSpc>
            </a:pPr>
            <a:r>
              <a:rPr lang="en-US" sz="1718" b="1" spc="17" dirty="0">
                <a:solidFill>
                  <a:srgbClr val="050505"/>
                </a:solidFill>
                <a:latin typeface="Poppins Bold"/>
                <a:ea typeface="Poppins Bold"/>
                <a:cs typeface="Poppins Bold"/>
                <a:sym typeface="Poppins Bold"/>
              </a:rPr>
              <a:t>“Leading Lifestyles” segment shows 35%+ drop since 2005</a:t>
            </a:r>
          </a:p>
          <a:p>
            <a:pPr algn="l">
              <a:lnSpc>
                <a:spcPts val="1890"/>
              </a:lnSpc>
            </a:pPr>
            <a:endParaRPr lang="en-US" sz="1718" b="1" spc="17" dirty="0">
              <a:solidFill>
                <a:srgbClr val="050505"/>
              </a:solidFill>
              <a:latin typeface="Poppins Bold"/>
              <a:ea typeface="Poppins Bold"/>
              <a:cs typeface="Poppins Bold"/>
              <a:sym typeface="Poppins Bold"/>
            </a:endParaRPr>
          </a:p>
          <a:p>
            <a:pPr marL="0" lvl="1" indent="0" algn="l">
              <a:lnSpc>
                <a:spcPts val="1890"/>
              </a:lnSpc>
            </a:pPr>
            <a:endParaRPr lang="en-US" sz="1718" b="1" spc="17" dirty="0">
              <a:solidFill>
                <a:srgbClr val="050505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373119" y="-1315898"/>
            <a:ext cx="3499668" cy="13405540"/>
            <a:chOff x="0" y="0"/>
            <a:chExt cx="212191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2191" cy="812800"/>
            </a:xfrm>
            <a:custGeom>
              <a:avLst/>
              <a:gdLst/>
              <a:ahLst/>
              <a:cxnLst/>
              <a:rect l="l" t="t" r="r" b="b"/>
              <a:pathLst>
                <a:path w="212191" h="812800">
                  <a:moveTo>
                    <a:pt x="106095" y="0"/>
                  </a:moveTo>
                  <a:cubicBezTo>
                    <a:pt x="47500" y="0"/>
                    <a:pt x="0" y="181951"/>
                    <a:pt x="0" y="406400"/>
                  </a:cubicBezTo>
                  <a:cubicBezTo>
                    <a:pt x="0" y="630849"/>
                    <a:pt x="47500" y="812800"/>
                    <a:pt x="106095" y="812800"/>
                  </a:cubicBezTo>
                  <a:cubicBezTo>
                    <a:pt x="164690" y="812800"/>
                    <a:pt x="212191" y="630849"/>
                    <a:pt x="212191" y="406400"/>
                  </a:cubicBezTo>
                  <a:cubicBezTo>
                    <a:pt x="212191" y="181951"/>
                    <a:pt x="164690" y="0"/>
                    <a:pt x="10609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D622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19893" y="47625"/>
              <a:ext cx="172405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735588" y="5318634"/>
            <a:ext cx="992463" cy="992463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622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79"/>
                </a:lnSpc>
                <a:spcBef>
                  <a:spcPct val="0"/>
                </a:spcBef>
              </a:pPr>
              <a:r>
                <a:rPr lang="en-US" sz="2699">
                  <a:solidFill>
                    <a:srgbClr val="FFFEFE"/>
                  </a:solidFill>
                  <a:latin typeface="Gotham"/>
                  <a:ea typeface="Gotham"/>
                  <a:cs typeface="Gotham"/>
                  <a:sym typeface="Gotham"/>
                </a:rPr>
                <a:t>6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77741" y="3315742"/>
            <a:ext cx="508158" cy="543805"/>
            <a:chOff x="0" y="0"/>
            <a:chExt cx="812800" cy="86981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3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77741" y="1982349"/>
            <a:ext cx="508158" cy="543805"/>
            <a:chOff x="0" y="0"/>
            <a:chExt cx="812800" cy="869819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977741" y="3983373"/>
            <a:ext cx="508158" cy="543805"/>
            <a:chOff x="0" y="0"/>
            <a:chExt cx="812800" cy="869819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4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977741" y="2648112"/>
            <a:ext cx="508158" cy="543805"/>
            <a:chOff x="0" y="0"/>
            <a:chExt cx="812800" cy="869819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2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977741" y="4651003"/>
            <a:ext cx="508158" cy="543805"/>
            <a:chOff x="0" y="0"/>
            <a:chExt cx="812800" cy="869819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5</a:t>
              </a:r>
            </a:p>
          </p:txBody>
        </p:sp>
      </p:grpSp>
      <p:grpSp>
        <p:nvGrpSpPr>
          <p:cNvPr id="32" name="Group 32"/>
          <p:cNvGrpSpPr/>
          <p:nvPr/>
        </p:nvGrpSpPr>
        <p:grpSpPr>
          <a:xfrm rot="5400000">
            <a:off x="2620713" y="9151397"/>
            <a:ext cx="518653" cy="403322"/>
            <a:chOff x="0" y="0"/>
            <a:chExt cx="812800" cy="632061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812800" cy="632061"/>
            </a:xfrm>
            <a:custGeom>
              <a:avLst/>
              <a:gdLst/>
              <a:ahLst/>
              <a:cxnLst/>
              <a:rect l="l" t="t" r="r" b="b"/>
              <a:pathLst>
                <a:path w="812800" h="632061">
                  <a:moveTo>
                    <a:pt x="406400" y="0"/>
                  </a:moveTo>
                  <a:lnTo>
                    <a:pt x="812800" y="632061"/>
                  </a:lnTo>
                  <a:lnTo>
                    <a:pt x="0" y="632061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127000" y="245832"/>
              <a:ext cx="558800" cy="3410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sp>
        <p:nvSpPr>
          <p:cNvPr id="35" name="Freeform 35"/>
          <p:cNvSpPr/>
          <p:nvPr/>
        </p:nvSpPr>
        <p:spPr>
          <a:xfrm>
            <a:off x="10816541" y="3954798"/>
            <a:ext cx="2362200" cy="2292722"/>
          </a:xfrm>
          <a:custGeom>
            <a:avLst/>
            <a:gdLst/>
            <a:ahLst/>
            <a:cxnLst/>
            <a:rect l="l" t="t" r="r" b="b"/>
            <a:pathLst>
              <a:path w="3345183" h="3270371">
                <a:moveTo>
                  <a:pt x="0" y="0"/>
                </a:moveTo>
                <a:lnTo>
                  <a:pt x="3345183" y="0"/>
                </a:lnTo>
                <a:lnTo>
                  <a:pt x="3345183" y="3270371"/>
                </a:lnTo>
                <a:lnTo>
                  <a:pt x="0" y="327037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6" name="TextBox 36"/>
          <p:cNvSpPr txBox="1"/>
          <p:nvPr/>
        </p:nvSpPr>
        <p:spPr>
          <a:xfrm>
            <a:off x="2126549" y="1678585"/>
            <a:ext cx="6332719" cy="1152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534"/>
              </a:lnSpc>
              <a:spcBef>
                <a:spcPct val="0"/>
              </a:spcBef>
            </a:pPr>
            <a:r>
              <a:rPr lang="en-US" sz="3778" dirty="0">
                <a:solidFill>
                  <a:srgbClr val="FD6220"/>
                </a:solidFill>
                <a:latin typeface="Archivo Black"/>
                <a:ea typeface="Archivo Black"/>
                <a:cs typeface="Archivo Black"/>
                <a:sym typeface="Archivo Black"/>
              </a:rPr>
              <a:t>Data-Driven Actions to </a:t>
            </a:r>
            <a:r>
              <a:rPr lang="en-US" sz="3778" dirty="0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Improve Engagement</a:t>
            </a:r>
          </a:p>
        </p:txBody>
      </p:sp>
      <p:sp>
        <p:nvSpPr>
          <p:cNvPr id="42" name="Freeform 42"/>
          <p:cNvSpPr/>
          <p:nvPr/>
        </p:nvSpPr>
        <p:spPr>
          <a:xfrm>
            <a:off x="16313420" y="1028700"/>
            <a:ext cx="945880" cy="236470"/>
          </a:xfrm>
          <a:custGeom>
            <a:avLst/>
            <a:gdLst/>
            <a:ahLst/>
            <a:cxnLst/>
            <a:rect l="l" t="t" r="r" b="b"/>
            <a:pathLst>
              <a:path w="945880" h="236470">
                <a:moveTo>
                  <a:pt x="0" y="0"/>
                </a:moveTo>
                <a:lnTo>
                  <a:pt x="945880" y="0"/>
                </a:lnTo>
                <a:lnTo>
                  <a:pt x="945880" y="236470"/>
                </a:lnTo>
                <a:lnTo>
                  <a:pt x="0" y="2364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3" name="Group 43"/>
          <p:cNvGrpSpPr/>
          <p:nvPr/>
        </p:nvGrpSpPr>
        <p:grpSpPr>
          <a:xfrm>
            <a:off x="12489183" y="-4823613"/>
            <a:ext cx="10994424" cy="10994424"/>
            <a:chOff x="0" y="0"/>
            <a:chExt cx="812800" cy="812800"/>
          </a:xfrm>
        </p:grpSpPr>
        <p:sp>
          <p:nvSpPr>
            <p:cNvPr id="44" name="Freeform 4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14350" cap="sq">
              <a:solidFill>
                <a:srgbClr val="FD6220">
                  <a:alpha val="1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TextBox 45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48" name="TextBox 13">
            <a:extLst>
              <a:ext uri="{FF2B5EF4-FFF2-40B4-BE49-F238E27FC236}">
                <a16:creationId xmlns:a16="http://schemas.microsoft.com/office/drawing/2014/main" id="{62F8DF37-1AF6-C0EB-672C-68A204A0055B}"/>
              </a:ext>
            </a:extLst>
          </p:cNvPr>
          <p:cNvSpPr txBox="1"/>
          <p:nvPr/>
        </p:nvSpPr>
        <p:spPr>
          <a:xfrm>
            <a:off x="-13880616" y="2996602"/>
            <a:ext cx="6721089" cy="26493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379"/>
              </a:lnSpc>
            </a:pPr>
            <a:r>
              <a:rPr lang="en-US" sz="9025" b="1" dirty="0">
                <a:solidFill>
                  <a:srgbClr val="FD6220"/>
                </a:solidFill>
                <a:latin typeface="Gotham Bold"/>
                <a:ea typeface="Gotham Bold"/>
                <a:cs typeface="Gotham Bold"/>
                <a:sym typeface="Gotham Bold"/>
              </a:rPr>
              <a:t>THANK</a:t>
            </a:r>
            <a:r>
              <a:rPr lang="en-US" sz="9025" b="1" dirty="0">
                <a:solidFill>
                  <a:srgbClr val="000000"/>
                </a:solidFill>
                <a:latin typeface="Gotham Bold"/>
                <a:ea typeface="Gotham Bold"/>
                <a:cs typeface="Gotham Bold"/>
                <a:sym typeface="Gotham Bold"/>
              </a:rPr>
              <a:t> </a:t>
            </a:r>
            <a:r>
              <a:rPr lang="en-US" sz="9025" b="1" dirty="0">
                <a:solidFill>
                  <a:srgbClr val="FFFFFF"/>
                </a:solidFill>
                <a:latin typeface="Gotham Bold"/>
                <a:ea typeface="Gotham Bold"/>
                <a:cs typeface="Gotham Bold"/>
                <a:sym typeface="Gotham Bold"/>
              </a:rPr>
              <a:t>YOU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29F858E-B773-9724-4304-71990A3E760E}"/>
              </a:ext>
            </a:extLst>
          </p:cNvPr>
          <p:cNvSpPr txBox="1"/>
          <p:nvPr/>
        </p:nvSpPr>
        <p:spPr>
          <a:xfrm>
            <a:off x="2147784" y="3140934"/>
            <a:ext cx="8291615" cy="64795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1" indent="-285750" algn="just">
              <a:lnSpc>
                <a:spcPts val="252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000000"/>
                </a:solidFill>
                <a:latin typeface="Archivo Black"/>
              </a:rPr>
              <a:t>Uniform Outreach Causing Fatigue</a:t>
            </a:r>
          </a:p>
          <a:p>
            <a:pPr marL="0" lvl="1" algn="just">
              <a:lnSpc>
                <a:spcPts val="2520"/>
              </a:lnSpc>
            </a:pPr>
            <a:r>
              <a:rPr lang="en-GB" spc="18" dirty="0">
                <a:solidFill>
                  <a:srgbClr val="191919"/>
                </a:solidFill>
                <a:latin typeface="Gotham"/>
                <a:cs typeface="Gotham"/>
              </a:rPr>
              <a:t> All segments have received the same campaign outreach without updates to segment-level insights, leading to donor fatigue—especially among top-performing segments, as seen in the donation decline since 2010.</a:t>
            </a:r>
          </a:p>
          <a:p>
            <a:pPr marL="0" lvl="1" algn="just">
              <a:lnSpc>
                <a:spcPts val="2520"/>
              </a:lnSpc>
            </a:pPr>
            <a:r>
              <a:rPr lang="en-GB" b="1" spc="18" dirty="0">
                <a:solidFill>
                  <a:srgbClr val="191919"/>
                </a:solidFill>
                <a:latin typeface="Gotham"/>
                <a:cs typeface="Gotham"/>
              </a:rPr>
              <a:t>Recommendation: </a:t>
            </a:r>
            <a:r>
              <a:rPr lang="en-GB" spc="18" dirty="0">
                <a:solidFill>
                  <a:srgbClr val="191919"/>
                </a:solidFill>
                <a:latin typeface="Gotham"/>
                <a:cs typeface="Gotham"/>
              </a:rPr>
              <a:t>Launch targeted campaigns for under-engaged</a:t>
            </a:r>
          </a:p>
          <a:p>
            <a:pPr marL="0" lvl="1" algn="just">
              <a:lnSpc>
                <a:spcPts val="2520"/>
              </a:lnSpc>
            </a:pPr>
            <a:r>
              <a:rPr lang="en-GB" spc="18" dirty="0">
                <a:solidFill>
                  <a:srgbClr val="191919"/>
                </a:solidFill>
                <a:latin typeface="Gotham"/>
                <a:cs typeface="Gotham"/>
              </a:rPr>
              <a:t>segments like Greta, Pauline, Clive, and </a:t>
            </a:r>
            <a:r>
              <a:rPr lang="en-GB" spc="18" dirty="0" err="1">
                <a:solidFill>
                  <a:srgbClr val="191919"/>
                </a:solidFill>
                <a:latin typeface="Gotham"/>
                <a:cs typeface="Gotham"/>
              </a:rPr>
              <a:t>Metrotechs</a:t>
            </a:r>
            <a:r>
              <a:rPr lang="en-GB" spc="18" dirty="0">
                <a:solidFill>
                  <a:srgbClr val="191919"/>
                </a:solidFill>
                <a:latin typeface="Gotham"/>
                <a:cs typeface="Gotham"/>
              </a:rPr>
              <a:t> &amp; Doing Fine.</a:t>
            </a:r>
          </a:p>
          <a:p>
            <a:pPr marL="285750" lvl="1" indent="-285750" algn="just">
              <a:lnSpc>
                <a:spcPts val="2520"/>
              </a:lnSpc>
              <a:buFont typeface="Arial" panose="020B0604020202020204" pitchFamily="34" charset="0"/>
              <a:buChar char="•"/>
            </a:pPr>
            <a:endParaRPr lang="en-GB" spc="18" dirty="0">
              <a:solidFill>
                <a:srgbClr val="191919"/>
              </a:solidFill>
              <a:latin typeface="Gotham"/>
              <a:cs typeface="Gotham"/>
            </a:endParaRPr>
          </a:p>
          <a:p>
            <a:pPr marL="285750" lvl="1" indent="-285750" algn="just">
              <a:lnSpc>
                <a:spcPts val="252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000000"/>
                </a:solidFill>
                <a:latin typeface="Archivo Black"/>
              </a:rPr>
              <a:t>Over-Engagement of Top Segments</a:t>
            </a:r>
          </a:p>
          <a:p>
            <a:pPr marL="0" lvl="1" algn="just">
              <a:lnSpc>
                <a:spcPts val="2520"/>
              </a:lnSpc>
            </a:pPr>
            <a:r>
              <a:rPr lang="en-GB" spc="18" dirty="0">
                <a:solidFill>
                  <a:srgbClr val="191919"/>
                </a:solidFill>
                <a:latin typeface="Gotham"/>
                <a:cs typeface="Gotham"/>
              </a:rPr>
              <a:t>Segments such as Leading Lifestyles, Hearth and Home, Waleed, and Melissa show signs of fatigue due to excessive engagement.</a:t>
            </a:r>
          </a:p>
          <a:p>
            <a:pPr marL="0" lvl="1" algn="just">
              <a:lnSpc>
                <a:spcPts val="2520"/>
              </a:lnSpc>
            </a:pPr>
            <a:r>
              <a:rPr lang="en-GB" b="1" spc="18" dirty="0">
                <a:solidFill>
                  <a:srgbClr val="191919"/>
                </a:solidFill>
                <a:latin typeface="Gotham"/>
                <a:cs typeface="Gotham"/>
              </a:rPr>
              <a:t>Recommendation: </a:t>
            </a:r>
            <a:r>
              <a:rPr lang="en-GB" spc="18" dirty="0">
                <a:solidFill>
                  <a:srgbClr val="191919"/>
                </a:solidFill>
                <a:latin typeface="Gotham"/>
                <a:cs typeface="Gotham"/>
              </a:rPr>
              <a:t>Reduce outreach frequency from 7 to 3 times per year to prevent burnout and improve engagement.</a:t>
            </a:r>
          </a:p>
          <a:p>
            <a:pPr marL="285750" lvl="1" indent="-285750" algn="just">
              <a:lnSpc>
                <a:spcPts val="2520"/>
              </a:lnSpc>
              <a:buFont typeface="Arial" panose="020B0604020202020204" pitchFamily="34" charset="0"/>
              <a:buChar char="•"/>
            </a:pPr>
            <a:endParaRPr lang="en-GB" spc="18" dirty="0">
              <a:solidFill>
                <a:srgbClr val="191919"/>
              </a:solidFill>
              <a:latin typeface="Gotham"/>
              <a:cs typeface="Gotham"/>
            </a:endParaRPr>
          </a:p>
          <a:p>
            <a:pPr marL="285750" lvl="1" indent="-285750" algn="just">
              <a:lnSpc>
                <a:spcPts val="252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000000"/>
                </a:solidFill>
                <a:latin typeface="Archivo Black"/>
              </a:rPr>
              <a:t>Channel Imbalance in Outreach</a:t>
            </a:r>
          </a:p>
          <a:p>
            <a:pPr marL="0" lvl="1" algn="just">
              <a:lnSpc>
                <a:spcPts val="2520"/>
              </a:lnSpc>
            </a:pPr>
            <a:r>
              <a:rPr lang="en-GB" spc="18" dirty="0">
                <a:solidFill>
                  <a:srgbClr val="191919"/>
                </a:solidFill>
                <a:latin typeface="Gotham"/>
                <a:cs typeface="Gotham"/>
              </a:rPr>
              <a:t>“Outbound” channels dominate outreach, with Direct Mail </a:t>
            </a:r>
            <a:r>
              <a:rPr lang="en-GB" sz="1800" b="1" dirty="0">
                <a:solidFill>
                  <a:srgbClr val="050505"/>
                </a:solidFill>
                <a:latin typeface="Poppins Bold"/>
                <a:cs typeface="Poppins Bold"/>
              </a:rPr>
              <a:t>~</a:t>
            </a:r>
            <a:r>
              <a:rPr lang="en-GB" spc="18" dirty="0">
                <a:solidFill>
                  <a:srgbClr val="191919"/>
                </a:solidFill>
                <a:latin typeface="Gotham"/>
                <a:cs typeface="Gotham"/>
              </a:rPr>
              <a:t>(62%) and Online </a:t>
            </a:r>
            <a:r>
              <a:rPr lang="en-GB" sz="1800" dirty="0">
                <a:solidFill>
                  <a:srgbClr val="050505"/>
                </a:solidFill>
                <a:latin typeface="Poppins Bold"/>
                <a:cs typeface="Poppins Bold"/>
              </a:rPr>
              <a:t>~</a:t>
            </a:r>
            <a:r>
              <a:rPr lang="en-GB" spc="18" dirty="0">
                <a:solidFill>
                  <a:srgbClr val="191919"/>
                </a:solidFill>
                <a:latin typeface="Gotham"/>
                <a:cs typeface="Gotham"/>
              </a:rPr>
              <a:t>(36%) generating most donations. Other channels are underutilized.</a:t>
            </a:r>
          </a:p>
          <a:p>
            <a:pPr marL="0" lvl="1" algn="just">
              <a:lnSpc>
                <a:spcPts val="2520"/>
              </a:lnSpc>
            </a:pPr>
            <a:r>
              <a:rPr lang="en-GB" b="1" spc="18" dirty="0">
                <a:solidFill>
                  <a:srgbClr val="191919"/>
                </a:solidFill>
                <a:latin typeface="Gotham"/>
                <a:cs typeface="Gotham"/>
              </a:rPr>
              <a:t>Recommendation: </a:t>
            </a:r>
            <a:r>
              <a:rPr lang="en-GB" spc="18" dirty="0">
                <a:solidFill>
                  <a:srgbClr val="191919"/>
                </a:solidFill>
                <a:latin typeface="Gotham"/>
                <a:cs typeface="Gotham"/>
              </a:rPr>
              <a:t>Expand digital channel usage and test integrated campaigns that blend online and offline approaches to boost ROI.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1020869"/>
            <a:ext cx="945880" cy="236470"/>
          </a:xfrm>
          <a:custGeom>
            <a:avLst/>
            <a:gdLst/>
            <a:ahLst/>
            <a:cxnLst/>
            <a:rect l="l" t="t" r="r" b="b"/>
            <a:pathLst>
              <a:path w="945880" h="236470">
                <a:moveTo>
                  <a:pt x="0" y="0"/>
                </a:moveTo>
                <a:lnTo>
                  <a:pt x="945880" y="0"/>
                </a:lnTo>
                <a:lnTo>
                  <a:pt x="945880" y="236470"/>
                </a:lnTo>
                <a:lnTo>
                  <a:pt x="0" y="2364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6764000" y="10668"/>
            <a:ext cx="10994424" cy="10994424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19125" cap="sq">
              <a:solidFill>
                <a:schemeClr val="accent6">
                  <a:lumMod val="75000"/>
                  <a:alpha val="20784"/>
                </a:schemeClr>
              </a:solidFill>
              <a:prstDash val="solid"/>
              <a:miter/>
            </a:ln>
          </p:spPr>
          <p:txBody>
            <a:bodyPr/>
            <a:lstStyle/>
            <a:p>
              <a:endParaRPr lang="en-US">
                <a:solidFill>
                  <a:schemeClr val="accent6"/>
                </a:solidFill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solidFill>
                  <a:schemeClr val="accent6"/>
                </a:solidFill>
              </a:endParaRPr>
            </a:p>
          </p:txBody>
        </p:sp>
      </p:grpSp>
      <p:sp>
        <p:nvSpPr>
          <p:cNvPr id="6" name="Freeform 6"/>
          <p:cNvSpPr/>
          <p:nvPr/>
        </p:nvSpPr>
        <p:spPr>
          <a:xfrm>
            <a:off x="9838153" y="4314300"/>
            <a:ext cx="1083374" cy="1039538"/>
          </a:xfrm>
          <a:custGeom>
            <a:avLst/>
            <a:gdLst/>
            <a:ahLst/>
            <a:cxnLst/>
            <a:rect l="l" t="t" r="r" b="b"/>
            <a:pathLst>
              <a:path w="1083374" h="1039538">
                <a:moveTo>
                  <a:pt x="0" y="0"/>
                </a:moveTo>
                <a:lnTo>
                  <a:pt x="1083374" y="0"/>
                </a:lnTo>
                <a:lnTo>
                  <a:pt x="1083374" y="1039538"/>
                </a:lnTo>
                <a:lnTo>
                  <a:pt x="0" y="103953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3270706" y="6637609"/>
            <a:ext cx="8572348" cy="4043501"/>
          </a:xfrm>
          <a:custGeom>
            <a:avLst/>
            <a:gdLst/>
            <a:ahLst/>
            <a:cxnLst/>
            <a:rect l="l" t="t" r="r" b="b"/>
            <a:pathLst>
              <a:path w="8572348" h="4043501">
                <a:moveTo>
                  <a:pt x="0" y="0"/>
                </a:moveTo>
                <a:lnTo>
                  <a:pt x="8572348" y="0"/>
                </a:lnTo>
                <a:lnTo>
                  <a:pt x="8572348" y="4043501"/>
                </a:lnTo>
                <a:lnTo>
                  <a:pt x="0" y="404350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6635353" y="6637609"/>
            <a:ext cx="8572348" cy="4043501"/>
          </a:xfrm>
          <a:custGeom>
            <a:avLst/>
            <a:gdLst/>
            <a:ahLst/>
            <a:cxnLst/>
            <a:rect l="l" t="t" r="r" b="b"/>
            <a:pathLst>
              <a:path w="8572348" h="4043501">
                <a:moveTo>
                  <a:pt x="0" y="0"/>
                </a:moveTo>
                <a:lnTo>
                  <a:pt x="8572348" y="0"/>
                </a:lnTo>
                <a:lnTo>
                  <a:pt x="8572348" y="4043501"/>
                </a:lnTo>
                <a:lnTo>
                  <a:pt x="0" y="404350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279206" y="9258300"/>
            <a:ext cx="5049015" cy="613506"/>
          </a:xfrm>
          <a:custGeom>
            <a:avLst/>
            <a:gdLst/>
            <a:ahLst/>
            <a:cxnLst/>
            <a:rect l="l" t="t" r="r" b="b"/>
            <a:pathLst>
              <a:path w="5049015" h="613506">
                <a:moveTo>
                  <a:pt x="0" y="0"/>
                </a:moveTo>
                <a:lnTo>
                  <a:pt x="5049015" y="0"/>
                </a:lnTo>
                <a:lnTo>
                  <a:pt x="5049015" y="613506"/>
                </a:lnTo>
                <a:lnTo>
                  <a:pt x="0" y="61350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t="-921" b="-92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4747796" y="299901"/>
            <a:ext cx="3191459" cy="957438"/>
          </a:xfrm>
          <a:custGeom>
            <a:avLst/>
            <a:gdLst/>
            <a:ahLst/>
            <a:cxnLst/>
            <a:rect l="l" t="t" r="r" b="b"/>
            <a:pathLst>
              <a:path w="3191459" h="957438">
                <a:moveTo>
                  <a:pt x="0" y="0"/>
                </a:moveTo>
                <a:lnTo>
                  <a:pt x="3191459" y="0"/>
                </a:lnTo>
                <a:lnTo>
                  <a:pt x="3191459" y="957438"/>
                </a:lnTo>
                <a:lnTo>
                  <a:pt x="0" y="95743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1" name="Group 11"/>
          <p:cNvGrpSpPr/>
          <p:nvPr/>
        </p:nvGrpSpPr>
        <p:grpSpPr>
          <a:xfrm>
            <a:off x="664781" y="2429765"/>
            <a:ext cx="8253420" cy="3769069"/>
            <a:chOff x="0" y="0"/>
            <a:chExt cx="3741236" cy="1708501"/>
          </a:xfrm>
        </p:grpSpPr>
        <p:sp>
          <p:nvSpPr>
            <p:cNvPr id="12" name="Freeform 12"/>
            <p:cNvSpPr/>
            <p:nvPr/>
          </p:nvSpPr>
          <p:spPr>
            <a:xfrm>
              <a:off x="-7620" y="0"/>
              <a:ext cx="3752666" cy="1714851"/>
            </a:xfrm>
            <a:custGeom>
              <a:avLst/>
              <a:gdLst/>
              <a:ahLst/>
              <a:cxnLst/>
              <a:rect l="l" t="t" r="r" b="b"/>
              <a:pathLst>
                <a:path w="3752666" h="1714851">
                  <a:moveTo>
                    <a:pt x="425685" y="1593171"/>
                  </a:moveTo>
                  <a:lnTo>
                    <a:pt x="425685" y="1599876"/>
                  </a:lnTo>
                  <a:lnTo>
                    <a:pt x="425685" y="1593171"/>
                  </a:lnTo>
                  <a:close/>
                  <a:moveTo>
                    <a:pt x="425685" y="1601217"/>
                  </a:moveTo>
                  <a:lnTo>
                    <a:pt x="425685" y="1599876"/>
                  </a:lnTo>
                  <a:lnTo>
                    <a:pt x="425685" y="1601217"/>
                  </a:lnTo>
                  <a:close/>
                  <a:moveTo>
                    <a:pt x="432428" y="1602558"/>
                  </a:moveTo>
                  <a:cubicBezTo>
                    <a:pt x="430181" y="1603899"/>
                    <a:pt x="429057" y="1605240"/>
                    <a:pt x="427933" y="1605240"/>
                  </a:cubicBezTo>
                  <a:cubicBezTo>
                    <a:pt x="429057" y="1605240"/>
                    <a:pt x="430181" y="1603899"/>
                    <a:pt x="432428" y="1602558"/>
                  </a:cubicBezTo>
                  <a:close/>
                  <a:moveTo>
                    <a:pt x="424562" y="1606581"/>
                  </a:moveTo>
                  <a:lnTo>
                    <a:pt x="424562" y="1607922"/>
                  </a:lnTo>
                  <a:cubicBezTo>
                    <a:pt x="424562" y="1609263"/>
                    <a:pt x="424562" y="1609263"/>
                    <a:pt x="423438" y="1610604"/>
                  </a:cubicBezTo>
                  <a:lnTo>
                    <a:pt x="424562" y="1609263"/>
                  </a:lnTo>
                  <a:cubicBezTo>
                    <a:pt x="423438" y="1610604"/>
                    <a:pt x="424562" y="1610604"/>
                    <a:pt x="424562" y="1606581"/>
                  </a:cubicBezTo>
                  <a:close/>
                  <a:moveTo>
                    <a:pt x="3748856" y="635659"/>
                  </a:moveTo>
                  <a:cubicBezTo>
                    <a:pt x="3747732" y="646387"/>
                    <a:pt x="3745484" y="655775"/>
                    <a:pt x="3743236" y="665162"/>
                  </a:cubicBezTo>
                  <a:lnTo>
                    <a:pt x="3736493" y="693324"/>
                  </a:lnTo>
                  <a:lnTo>
                    <a:pt x="3729750" y="721486"/>
                  </a:lnTo>
                  <a:cubicBezTo>
                    <a:pt x="3727503" y="730874"/>
                    <a:pt x="3725255" y="738920"/>
                    <a:pt x="3723007" y="748307"/>
                  </a:cubicBezTo>
                  <a:cubicBezTo>
                    <a:pt x="3718512" y="765741"/>
                    <a:pt x="3712893" y="783175"/>
                    <a:pt x="3707274" y="800608"/>
                  </a:cubicBezTo>
                  <a:cubicBezTo>
                    <a:pt x="3701654" y="816701"/>
                    <a:pt x="3696035" y="832794"/>
                    <a:pt x="3689292" y="848886"/>
                  </a:cubicBezTo>
                  <a:cubicBezTo>
                    <a:pt x="3683673" y="864979"/>
                    <a:pt x="3676930" y="879731"/>
                    <a:pt x="3670187" y="895823"/>
                  </a:cubicBezTo>
                  <a:cubicBezTo>
                    <a:pt x="3663444" y="910575"/>
                    <a:pt x="3656701" y="926667"/>
                    <a:pt x="3649958" y="940078"/>
                  </a:cubicBezTo>
                  <a:cubicBezTo>
                    <a:pt x="3636472" y="968240"/>
                    <a:pt x="3621862" y="996402"/>
                    <a:pt x="3606129" y="1021882"/>
                  </a:cubicBezTo>
                  <a:cubicBezTo>
                    <a:pt x="3575786" y="1074183"/>
                    <a:pt x="3543194" y="1122461"/>
                    <a:pt x="3507232" y="1166716"/>
                  </a:cubicBezTo>
                  <a:cubicBezTo>
                    <a:pt x="3498241" y="1177444"/>
                    <a:pt x="3489250" y="1188173"/>
                    <a:pt x="3480260" y="1200242"/>
                  </a:cubicBezTo>
                  <a:lnTo>
                    <a:pt x="3452164" y="1232427"/>
                  </a:lnTo>
                  <a:cubicBezTo>
                    <a:pt x="3447669" y="1237792"/>
                    <a:pt x="3442049" y="1243156"/>
                    <a:pt x="3438678" y="1247179"/>
                  </a:cubicBezTo>
                  <a:lnTo>
                    <a:pt x="3425192" y="1260589"/>
                  </a:lnTo>
                  <a:cubicBezTo>
                    <a:pt x="3416201" y="1269977"/>
                    <a:pt x="3408334" y="1278023"/>
                    <a:pt x="3399344" y="1286069"/>
                  </a:cubicBezTo>
                  <a:cubicBezTo>
                    <a:pt x="3328542" y="1353122"/>
                    <a:pt x="3252122" y="1410787"/>
                    <a:pt x="3172330" y="1459065"/>
                  </a:cubicBezTo>
                  <a:cubicBezTo>
                    <a:pt x="3131872" y="1483204"/>
                    <a:pt x="3091414" y="1504661"/>
                    <a:pt x="3049832" y="1523436"/>
                  </a:cubicBezTo>
                  <a:cubicBezTo>
                    <a:pt x="3008250" y="1542211"/>
                    <a:pt x="2965545" y="1558303"/>
                    <a:pt x="2921715" y="1573055"/>
                  </a:cubicBezTo>
                  <a:cubicBezTo>
                    <a:pt x="2900363" y="1579760"/>
                    <a:pt x="2877886" y="1586465"/>
                    <a:pt x="2856533" y="1591829"/>
                  </a:cubicBezTo>
                  <a:lnTo>
                    <a:pt x="2822818" y="1599876"/>
                  </a:lnTo>
                  <a:lnTo>
                    <a:pt x="2790227" y="1606581"/>
                  </a:lnTo>
                  <a:cubicBezTo>
                    <a:pt x="2768874" y="1610604"/>
                    <a:pt x="2746398" y="1614627"/>
                    <a:pt x="2725045" y="1617309"/>
                  </a:cubicBezTo>
                  <a:cubicBezTo>
                    <a:pt x="2703692" y="1619992"/>
                    <a:pt x="2681215" y="1624015"/>
                    <a:pt x="2660986" y="1625356"/>
                  </a:cubicBezTo>
                  <a:cubicBezTo>
                    <a:pt x="2575575" y="1633402"/>
                    <a:pt x="2493535" y="1633402"/>
                    <a:pt x="2415991" y="1629379"/>
                  </a:cubicBezTo>
                  <a:cubicBezTo>
                    <a:pt x="2338447" y="1625356"/>
                    <a:pt x="2264274" y="1617309"/>
                    <a:pt x="2194596" y="1610604"/>
                  </a:cubicBezTo>
                  <a:cubicBezTo>
                    <a:pt x="2177739" y="1606581"/>
                    <a:pt x="2166500" y="1606581"/>
                    <a:pt x="2158634" y="1609263"/>
                  </a:cubicBezTo>
                  <a:cubicBezTo>
                    <a:pt x="2150767" y="1611945"/>
                    <a:pt x="2145148" y="1617309"/>
                    <a:pt x="2139528" y="1622674"/>
                  </a:cubicBezTo>
                  <a:cubicBezTo>
                    <a:pt x="2128290" y="1633402"/>
                    <a:pt x="2117052" y="1645472"/>
                    <a:pt x="2084461" y="1634743"/>
                  </a:cubicBezTo>
                  <a:lnTo>
                    <a:pt x="2059736" y="1626697"/>
                  </a:lnTo>
                  <a:lnTo>
                    <a:pt x="2036136" y="1618651"/>
                  </a:lnTo>
                  <a:cubicBezTo>
                    <a:pt x="2020402" y="1613286"/>
                    <a:pt x="2004669" y="1607922"/>
                    <a:pt x="1990059" y="1602558"/>
                  </a:cubicBezTo>
                  <a:cubicBezTo>
                    <a:pt x="2011412" y="1649495"/>
                    <a:pt x="1972078" y="1673634"/>
                    <a:pt x="1941734" y="1662905"/>
                  </a:cubicBezTo>
                  <a:cubicBezTo>
                    <a:pt x="1924877" y="1658882"/>
                    <a:pt x="1908019" y="1654859"/>
                    <a:pt x="1890038" y="1650836"/>
                  </a:cubicBezTo>
                  <a:cubicBezTo>
                    <a:pt x="1873180" y="1646813"/>
                    <a:pt x="1857447" y="1642789"/>
                    <a:pt x="1840589" y="1638766"/>
                  </a:cubicBezTo>
                  <a:lnTo>
                    <a:pt x="1749559" y="1614627"/>
                  </a:lnTo>
                  <a:cubicBezTo>
                    <a:pt x="1692244" y="1599876"/>
                    <a:pt x="1640547" y="1585124"/>
                    <a:pt x="1596718" y="1573055"/>
                  </a:cubicBezTo>
                  <a:cubicBezTo>
                    <a:pt x="1552888" y="1559644"/>
                    <a:pt x="1518050" y="1548916"/>
                    <a:pt x="1489954" y="1535505"/>
                  </a:cubicBezTo>
                  <a:cubicBezTo>
                    <a:pt x="1461858" y="1522095"/>
                    <a:pt x="1442753" y="1508684"/>
                    <a:pt x="1425895" y="1488568"/>
                  </a:cubicBezTo>
                  <a:cubicBezTo>
                    <a:pt x="1419152" y="1483204"/>
                    <a:pt x="1414657" y="1479181"/>
                    <a:pt x="1407914" y="1473817"/>
                  </a:cubicBezTo>
                  <a:cubicBezTo>
                    <a:pt x="1402295" y="1469794"/>
                    <a:pt x="1396676" y="1465771"/>
                    <a:pt x="1391057" y="1463088"/>
                  </a:cubicBezTo>
                  <a:cubicBezTo>
                    <a:pt x="1378694" y="1457724"/>
                    <a:pt x="1362961" y="1455042"/>
                    <a:pt x="1344979" y="1460406"/>
                  </a:cubicBezTo>
                  <a:cubicBezTo>
                    <a:pt x="1348351" y="1479181"/>
                    <a:pt x="1344979" y="1480522"/>
                    <a:pt x="1339360" y="1484545"/>
                  </a:cubicBezTo>
                  <a:cubicBezTo>
                    <a:pt x="1334865" y="1488568"/>
                    <a:pt x="1329246" y="1495274"/>
                    <a:pt x="1322503" y="1488568"/>
                  </a:cubicBezTo>
                  <a:cubicBezTo>
                    <a:pt x="1318008" y="1471135"/>
                    <a:pt x="1318008" y="1471135"/>
                    <a:pt x="1312388" y="1453701"/>
                  </a:cubicBezTo>
                  <a:cubicBezTo>
                    <a:pt x="1310141" y="1444314"/>
                    <a:pt x="1305645" y="1441632"/>
                    <a:pt x="1301150" y="1441632"/>
                  </a:cubicBezTo>
                  <a:cubicBezTo>
                    <a:pt x="1296655" y="1440291"/>
                    <a:pt x="1291036" y="1442973"/>
                    <a:pt x="1286540" y="1445655"/>
                  </a:cubicBezTo>
                  <a:lnTo>
                    <a:pt x="1275302" y="1410787"/>
                  </a:lnTo>
                  <a:cubicBezTo>
                    <a:pt x="1270807" y="1417493"/>
                    <a:pt x="1266311" y="1421516"/>
                    <a:pt x="1260692" y="1424198"/>
                  </a:cubicBezTo>
                  <a:cubicBezTo>
                    <a:pt x="1255073" y="1426880"/>
                    <a:pt x="1248330" y="1428221"/>
                    <a:pt x="1242711" y="1430903"/>
                  </a:cubicBezTo>
                  <a:cubicBezTo>
                    <a:pt x="1237092" y="1433585"/>
                    <a:pt x="1230349" y="1436267"/>
                    <a:pt x="1225853" y="1441632"/>
                  </a:cubicBezTo>
                  <a:cubicBezTo>
                    <a:pt x="1221358" y="1446996"/>
                    <a:pt x="1207872" y="1451019"/>
                    <a:pt x="1200005" y="1433585"/>
                  </a:cubicBezTo>
                  <a:cubicBezTo>
                    <a:pt x="1198881" y="1440291"/>
                    <a:pt x="1196634" y="1442973"/>
                    <a:pt x="1192138" y="1445655"/>
                  </a:cubicBezTo>
                  <a:cubicBezTo>
                    <a:pt x="1188767" y="1448337"/>
                    <a:pt x="1183148" y="1449678"/>
                    <a:pt x="1178652" y="1452360"/>
                  </a:cubicBezTo>
                  <a:cubicBezTo>
                    <a:pt x="1169662" y="1456383"/>
                    <a:pt x="1160671" y="1464430"/>
                    <a:pt x="1164043" y="1483204"/>
                  </a:cubicBezTo>
                  <a:cubicBezTo>
                    <a:pt x="1155052" y="1468453"/>
                    <a:pt x="1155052" y="1468453"/>
                    <a:pt x="1146061" y="1452360"/>
                  </a:cubicBezTo>
                  <a:cubicBezTo>
                    <a:pt x="1155052" y="1467112"/>
                    <a:pt x="1164043" y="1483204"/>
                    <a:pt x="1153928" y="1492592"/>
                  </a:cubicBezTo>
                  <a:cubicBezTo>
                    <a:pt x="1146061" y="1499297"/>
                    <a:pt x="1140442" y="1507343"/>
                    <a:pt x="1134823" y="1514048"/>
                  </a:cubicBezTo>
                  <a:cubicBezTo>
                    <a:pt x="1130328" y="1520754"/>
                    <a:pt x="1126956" y="1527459"/>
                    <a:pt x="1125832" y="1532823"/>
                  </a:cubicBezTo>
                  <a:cubicBezTo>
                    <a:pt x="1123585" y="1538187"/>
                    <a:pt x="1122461" y="1542211"/>
                    <a:pt x="1122461" y="1544893"/>
                  </a:cubicBezTo>
                  <a:lnTo>
                    <a:pt x="1122461" y="1548916"/>
                  </a:lnTo>
                  <a:cubicBezTo>
                    <a:pt x="1106727" y="1565008"/>
                    <a:pt x="1080879" y="1589147"/>
                    <a:pt x="1058402" y="1610604"/>
                  </a:cubicBezTo>
                  <a:cubicBezTo>
                    <a:pt x="1052783" y="1615968"/>
                    <a:pt x="1047164" y="1621333"/>
                    <a:pt x="1041545" y="1625356"/>
                  </a:cubicBezTo>
                  <a:cubicBezTo>
                    <a:pt x="1035926" y="1629379"/>
                    <a:pt x="1031430" y="1633402"/>
                    <a:pt x="1026935" y="1637425"/>
                  </a:cubicBezTo>
                  <a:cubicBezTo>
                    <a:pt x="1017944" y="1642789"/>
                    <a:pt x="1011201" y="1646813"/>
                    <a:pt x="1007830" y="1644130"/>
                  </a:cubicBezTo>
                  <a:cubicBezTo>
                    <a:pt x="1004459" y="1665587"/>
                    <a:pt x="990972" y="1670951"/>
                    <a:pt x="977487" y="1677657"/>
                  </a:cubicBezTo>
                  <a:cubicBezTo>
                    <a:pt x="964001" y="1684362"/>
                    <a:pt x="950515" y="1692409"/>
                    <a:pt x="947143" y="1714851"/>
                  </a:cubicBezTo>
                  <a:cubicBezTo>
                    <a:pt x="926914" y="1700455"/>
                    <a:pt x="912304" y="1676316"/>
                    <a:pt x="896571" y="1657541"/>
                  </a:cubicBezTo>
                  <a:cubicBezTo>
                    <a:pt x="880837" y="1638766"/>
                    <a:pt x="865103" y="1625356"/>
                    <a:pt x="841503" y="1634743"/>
                  </a:cubicBezTo>
                  <a:cubicBezTo>
                    <a:pt x="821274" y="1646813"/>
                    <a:pt x="787559" y="1658882"/>
                    <a:pt x="748225" y="1670951"/>
                  </a:cubicBezTo>
                  <a:cubicBezTo>
                    <a:pt x="729120" y="1677657"/>
                    <a:pt x="707767" y="1683021"/>
                    <a:pt x="685290" y="1689726"/>
                  </a:cubicBezTo>
                  <a:lnTo>
                    <a:pt x="668433" y="1693750"/>
                  </a:lnTo>
                  <a:cubicBezTo>
                    <a:pt x="666185" y="1695091"/>
                    <a:pt x="662814" y="1695091"/>
                    <a:pt x="660566" y="1696432"/>
                  </a:cubicBezTo>
                  <a:lnTo>
                    <a:pt x="657195" y="1696432"/>
                  </a:lnTo>
                  <a:cubicBezTo>
                    <a:pt x="678548" y="1709771"/>
                    <a:pt x="567288" y="1642789"/>
                    <a:pt x="496487" y="1601217"/>
                  </a:cubicBezTo>
                  <a:cubicBezTo>
                    <a:pt x="488620" y="1599876"/>
                    <a:pt x="472886" y="1598535"/>
                    <a:pt x="459400" y="1599876"/>
                  </a:cubicBezTo>
                  <a:cubicBezTo>
                    <a:pt x="456029" y="1599876"/>
                    <a:pt x="451534" y="1601217"/>
                    <a:pt x="448162" y="1601217"/>
                  </a:cubicBezTo>
                  <a:lnTo>
                    <a:pt x="451534" y="1599876"/>
                  </a:lnTo>
                  <a:lnTo>
                    <a:pt x="449286" y="1599876"/>
                  </a:lnTo>
                  <a:cubicBezTo>
                    <a:pt x="442543" y="1598535"/>
                    <a:pt x="434676" y="1589147"/>
                    <a:pt x="430181" y="1578419"/>
                  </a:cubicBezTo>
                  <a:lnTo>
                    <a:pt x="426809" y="1570373"/>
                  </a:lnTo>
                  <a:cubicBezTo>
                    <a:pt x="426809" y="1578419"/>
                    <a:pt x="425685" y="1586465"/>
                    <a:pt x="425685" y="1597194"/>
                  </a:cubicBezTo>
                  <a:cubicBezTo>
                    <a:pt x="425685" y="1589147"/>
                    <a:pt x="426809" y="1579760"/>
                    <a:pt x="426809" y="1570373"/>
                  </a:cubicBezTo>
                  <a:cubicBezTo>
                    <a:pt x="425685" y="1566349"/>
                    <a:pt x="424562" y="1562326"/>
                    <a:pt x="423438" y="1559644"/>
                  </a:cubicBezTo>
                  <a:cubicBezTo>
                    <a:pt x="422314" y="1552939"/>
                    <a:pt x="421190" y="1543552"/>
                    <a:pt x="420066" y="1535505"/>
                  </a:cubicBezTo>
                  <a:cubicBezTo>
                    <a:pt x="416695" y="1501979"/>
                    <a:pt x="414447" y="1469794"/>
                    <a:pt x="411076" y="1440291"/>
                  </a:cubicBezTo>
                  <a:cubicBezTo>
                    <a:pt x="408828" y="1412128"/>
                    <a:pt x="406580" y="1389331"/>
                    <a:pt x="403209" y="1377261"/>
                  </a:cubicBezTo>
                  <a:cubicBezTo>
                    <a:pt x="409952" y="1363851"/>
                    <a:pt x="397590" y="1315573"/>
                    <a:pt x="378484" y="1264613"/>
                  </a:cubicBezTo>
                  <a:cubicBezTo>
                    <a:pt x="359379" y="1213653"/>
                    <a:pt x="333531" y="1160010"/>
                    <a:pt x="307683" y="1138554"/>
                  </a:cubicBezTo>
                  <a:cubicBezTo>
                    <a:pt x="325664" y="1107710"/>
                    <a:pt x="343646" y="1078206"/>
                    <a:pt x="331284" y="1067478"/>
                  </a:cubicBezTo>
                  <a:cubicBezTo>
                    <a:pt x="306559" y="1044680"/>
                    <a:pt x="269473" y="1072842"/>
                    <a:pt x="234634" y="1114415"/>
                  </a:cubicBezTo>
                  <a:cubicBezTo>
                    <a:pt x="199795" y="1155987"/>
                    <a:pt x="167204" y="1210971"/>
                    <a:pt x="144727" y="1240474"/>
                  </a:cubicBezTo>
                  <a:cubicBezTo>
                    <a:pt x="103146" y="1249861"/>
                    <a:pt x="63812" y="1180126"/>
                    <a:pt x="54821" y="1125143"/>
                  </a:cubicBezTo>
                  <a:cubicBezTo>
                    <a:pt x="54821" y="1125143"/>
                    <a:pt x="49202" y="1111733"/>
                    <a:pt x="41335" y="1090276"/>
                  </a:cubicBezTo>
                  <a:cubicBezTo>
                    <a:pt x="33468" y="1067478"/>
                    <a:pt x="23354" y="1036634"/>
                    <a:pt x="16611" y="999084"/>
                  </a:cubicBezTo>
                  <a:cubicBezTo>
                    <a:pt x="1270" y="925326"/>
                    <a:pt x="0" y="827429"/>
                    <a:pt x="42459" y="748307"/>
                  </a:cubicBezTo>
                  <a:cubicBezTo>
                    <a:pt x="84041" y="669185"/>
                    <a:pt x="133489" y="587381"/>
                    <a:pt x="191928" y="508259"/>
                  </a:cubicBezTo>
                  <a:cubicBezTo>
                    <a:pt x="250368" y="429137"/>
                    <a:pt x="318921" y="351356"/>
                    <a:pt x="394218" y="281621"/>
                  </a:cubicBezTo>
                  <a:cubicBezTo>
                    <a:pt x="470639" y="211886"/>
                    <a:pt x="553802" y="151539"/>
                    <a:pt x="639213" y="103261"/>
                  </a:cubicBezTo>
                  <a:cubicBezTo>
                    <a:pt x="725748" y="54983"/>
                    <a:pt x="814531" y="20116"/>
                    <a:pt x="901066" y="0"/>
                  </a:cubicBezTo>
                  <a:cubicBezTo>
                    <a:pt x="924667" y="0"/>
                    <a:pt x="959505" y="1341"/>
                    <a:pt x="994344" y="5364"/>
                  </a:cubicBezTo>
                  <a:cubicBezTo>
                    <a:pt x="1011202" y="6705"/>
                    <a:pt x="1029183" y="9387"/>
                    <a:pt x="1044917" y="10728"/>
                  </a:cubicBezTo>
                  <a:cubicBezTo>
                    <a:pt x="1060650" y="12069"/>
                    <a:pt x="1075260" y="14752"/>
                    <a:pt x="1086498" y="16093"/>
                  </a:cubicBezTo>
                  <a:cubicBezTo>
                    <a:pt x="1174157" y="9387"/>
                    <a:pt x="1262940" y="9387"/>
                    <a:pt x="1352847" y="16093"/>
                  </a:cubicBezTo>
                  <a:cubicBezTo>
                    <a:pt x="1442753" y="22798"/>
                    <a:pt x="1529288" y="38891"/>
                    <a:pt x="1609080" y="59006"/>
                  </a:cubicBezTo>
                  <a:cubicBezTo>
                    <a:pt x="1769788" y="99238"/>
                    <a:pt x="1908019" y="158244"/>
                    <a:pt x="2027145" y="213227"/>
                  </a:cubicBezTo>
                  <a:cubicBezTo>
                    <a:pt x="2086709" y="241389"/>
                    <a:pt x="2142900" y="268211"/>
                    <a:pt x="2193473" y="293691"/>
                  </a:cubicBezTo>
                  <a:cubicBezTo>
                    <a:pt x="2240673" y="317829"/>
                    <a:pt x="2287874" y="340627"/>
                    <a:pt x="2335075" y="364766"/>
                  </a:cubicBezTo>
                  <a:cubicBezTo>
                    <a:pt x="2419363" y="406339"/>
                    <a:pt x="2491288" y="439865"/>
                    <a:pt x="2550851" y="466686"/>
                  </a:cubicBezTo>
                  <a:cubicBezTo>
                    <a:pt x="2563213" y="466686"/>
                    <a:pt x="2576699" y="466686"/>
                    <a:pt x="2587938" y="465345"/>
                  </a:cubicBezTo>
                  <a:lnTo>
                    <a:pt x="2604795" y="465345"/>
                  </a:lnTo>
                  <a:cubicBezTo>
                    <a:pt x="2609290" y="465345"/>
                    <a:pt x="2614909" y="466686"/>
                    <a:pt x="2618281" y="468027"/>
                  </a:cubicBezTo>
                  <a:cubicBezTo>
                    <a:pt x="2626148" y="470709"/>
                    <a:pt x="2632891" y="476074"/>
                    <a:pt x="2636262" y="484120"/>
                  </a:cubicBezTo>
                  <a:cubicBezTo>
                    <a:pt x="2641881" y="494848"/>
                    <a:pt x="2647501" y="504236"/>
                    <a:pt x="2654244" y="514964"/>
                  </a:cubicBezTo>
                  <a:cubicBezTo>
                    <a:pt x="2660987" y="524352"/>
                    <a:pt x="2667730" y="532398"/>
                    <a:pt x="2674473" y="540444"/>
                  </a:cubicBezTo>
                  <a:cubicBezTo>
                    <a:pt x="2687959" y="555196"/>
                    <a:pt x="2703692" y="567265"/>
                    <a:pt x="2720550" y="572629"/>
                  </a:cubicBezTo>
                  <a:cubicBezTo>
                    <a:pt x="2753141" y="584699"/>
                    <a:pt x="2790227" y="576653"/>
                    <a:pt x="2818323" y="545808"/>
                  </a:cubicBezTo>
                  <a:cubicBezTo>
                    <a:pt x="2834057" y="577994"/>
                    <a:pt x="2856533" y="584699"/>
                    <a:pt x="2879010" y="587381"/>
                  </a:cubicBezTo>
                  <a:cubicBezTo>
                    <a:pt x="2891372" y="582017"/>
                    <a:pt x="2903734" y="573970"/>
                    <a:pt x="2916096" y="563242"/>
                  </a:cubicBezTo>
                  <a:cubicBezTo>
                    <a:pt x="2919468" y="560560"/>
                    <a:pt x="2921715" y="557878"/>
                    <a:pt x="2925087" y="555196"/>
                  </a:cubicBezTo>
                  <a:cubicBezTo>
                    <a:pt x="2928458" y="552514"/>
                    <a:pt x="2929582" y="549832"/>
                    <a:pt x="2931830" y="547149"/>
                  </a:cubicBezTo>
                  <a:cubicBezTo>
                    <a:pt x="2936325" y="541785"/>
                    <a:pt x="2940821" y="536421"/>
                    <a:pt x="2944192" y="531057"/>
                  </a:cubicBezTo>
                  <a:cubicBezTo>
                    <a:pt x="2959926" y="508259"/>
                    <a:pt x="2970040" y="481438"/>
                    <a:pt x="2977907" y="464004"/>
                  </a:cubicBezTo>
                  <a:cubicBezTo>
                    <a:pt x="2979031" y="466686"/>
                    <a:pt x="2980155" y="469368"/>
                    <a:pt x="2980155" y="472051"/>
                  </a:cubicBezTo>
                  <a:cubicBezTo>
                    <a:pt x="2980155" y="474733"/>
                    <a:pt x="2981279" y="477415"/>
                    <a:pt x="2981279" y="478756"/>
                  </a:cubicBezTo>
                  <a:cubicBezTo>
                    <a:pt x="2981279" y="482779"/>
                    <a:pt x="2981279" y="488143"/>
                    <a:pt x="2980155" y="492166"/>
                  </a:cubicBezTo>
                  <a:cubicBezTo>
                    <a:pt x="2977907" y="500213"/>
                    <a:pt x="2974536" y="506918"/>
                    <a:pt x="2970040" y="513623"/>
                  </a:cubicBezTo>
                  <a:cubicBezTo>
                    <a:pt x="2972288" y="525693"/>
                    <a:pt x="2985774" y="528375"/>
                    <a:pt x="2999260" y="528375"/>
                  </a:cubicBezTo>
                  <a:cubicBezTo>
                    <a:pt x="3012746" y="529716"/>
                    <a:pt x="3027356" y="528375"/>
                    <a:pt x="3029603" y="541785"/>
                  </a:cubicBezTo>
                  <a:cubicBezTo>
                    <a:pt x="3026232" y="563242"/>
                    <a:pt x="3012746" y="586040"/>
                    <a:pt x="2994764" y="602133"/>
                  </a:cubicBezTo>
                  <a:cubicBezTo>
                    <a:pt x="2977907" y="618225"/>
                    <a:pt x="2956554" y="635659"/>
                    <a:pt x="2940821" y="649069"/>
                  </a:cubicBezTo>
                  <a:lnTo>
                    <a:pt x="2959926" y="678573"/>
                  </a:lnTo>
                  <a:cubicBezTo>
                    <a:pt x="2972288" y="667844"/>
                    <a:pt x="2983526" y="655775"/>
                    <a:pt x="2993641" y="645046"/>
                  </a:cubicBezTo>
                  <a:cubicBezTo>
                    <a:pt x="3002631" y="634318"/>
                    <a:pt x="3011622" y="624931"/>
                    <a:pt x="3019489" y="614202"/>
                  </a:cubicBezTo>
                  <a:cubicBezTo>
                    <a:pt x="3035222" y="592745"/>
                    <a:pt x="3050956" y="571288"/>
                    <a:pt x="3065566" y="543126"/>
                  </a:cubicBezTo>
                  <a:cubicBezTo>
                    <a:pt x="3086919" y="520328"/>
                    <a:pt x="3107147" y="508259"/>
                    <a:pt x="3125129" y="505577"/>
                  </a:cubicBezTo>
                  <a:cubicBezTo>
                    <a:pt x="3143110" y="501554"/>
                    <a:pt x="3157720" y="506918"/>
                    <a:pt x="3161092" y="523011"/>
                  </a:cubicBezTo>
                  <a:cubicBezTo>
                    <a:pt x="3159968" y="577994"/>
                    <a:pt x="3134120" y="637000"/>
                    <a:pt x="3098157" y="685278"/>
                  </a:cubicBezTo>
                  <a:cubicBezTo>
                    <a:pt x="3062194" y="732215"/>
                    <a:pt x="3016117" y="771105"/>
                    <a:pt x="2975659" y="801949"/>
                  </a:cubicBezTo>
                  <a:cubicBezTo>
                    <a:pt x="2995888" y="785857"/>
                    <a:pt x="3004879" y="800608"/>
                    <a:pt x="3013870" y="816701"/>
                  </a:cubicBezTo>
                  <a:cubicBezTo>
                    <a:pt x="3023984" y="808655"/>
                    <a:pt x="2977907" y="848886"/>
                    <a:pt x="2914973" y="886436"/>
                  </a:cubicBezTo>
                  <a:cubicBezTo>
                    <a:pt x="2852038" y="922644"/>
                    <a:pt x="2784608" y="949465"/>
                    <a:pt x="2709311" y="962876"/>
                  </a:cubicBezTo>
                  <a:lnTo>
                    <a:pt x="2713807" y="1000425"/>
                  </a:lnTo>
                  <a:cubicBezTo>
                    <a:pt x="2731788" y="997743"/>
                    <a:pt x="2748646" y="993720"/>
                    <a:pt x="2766627" y="988356"/>
                  </a:cubicBezTo>
                  <a:cubicBezTo>
                    <a:pt x="2769998" y="1007130"/>
                    <a:pt x="2776741" y="1043339"/>
                    <a:pt x="2780113" y="1060773"/>
                  </a:cubicBezTo>
                  <a:cubicBezTo>
                    <a:pt x="2763255" y="1067478"/>
                    <a:pt x="2743026" y="1074183"/>
                    <a:pt x="2720550" y="1079547"/>
                  </a:cubicBezTo>
                  <a:cubicBezTo>
                    <a:pt x="2698073" y="1086253"/>
                    <a:pt x="2674473" y="1088935"/>
                    <a:pt x="2650872" y="1092958"/>
                  </a:cubicBezTo>
                  <a:cubicBezTo>
                    <a:pt x="2601423" y="1099663"/>
                    <a:pt x="2550851" y="1102345"/>
                    <a:pt x="2505898" y="1105027"/>
                  </a:cubicBezTo>
                  <a:cubicBezTo>
                    <a:pt x="2483421" y="1106368"/>
                    <a:pt x="2462068" y="1107709"/>
                    <a:pt x="2444087" y="1110392"/>
                  </a:cubicBezTo>
                  <a:cubicBezTo>
                    <a:pt x="2435096" y="1111733"/>
                    <a:pt x="2426106" y="1113074"/>
                    <a:pt x="2418239" y="1115756"/>
                  </a:cubicBezTo>
                  <a:cubicBezTo>
                    <a:pt x="2410372" y="1117097"/>
                    <a:pt x="2402505" y="1119779"/>
                    <a:pt x="2396886" y="1123802"/>
                  </a:cubicBezTo>
                  <a:cubicBezTo>
                    <a:pt x="2371038" y="1135872"/>
                    <a:pt x="2358676" y="1157328"/>
                    <a:pt x="2367666" y="1192196"/>
                  </a:cubicBezTo>
                  <a:cubicBezTo>
                    <a:pt x="2387895" y="1196219"/>
                    <a:pt x="2407000" y="1200242"/>
                    <a:pt x="2427229" y="1202924"/>
                  </a:cubicBezTo>
                  <a:cubicBezTo>
                    <a:pt x="2424982" y="1221699"/>
                    <a:pt x="2420486" y="1257907"/>
                    <a:pt x="2420486" y="1257907"/>
                  </a:cubicBezTo>
                  <a:cubicBezTo>
                    <a:pt x="2481173" y="1276682"/>
                    <a:pt x="2554223" y="1292775"/>
                    <a:pt x="2630643" y="1299480"/>
                  </a:cubicBezTo>
                  <a:lnTo>
                    <a:pt x="2659863" y="1300821"/>
                  </a:lnTo>
                  <a:lnTo>
                    <a:pt x="2718302" y="1300821"/>
                  </a:lnTo>
                  <a:cubicBezTo>
                    <a:pt x="2728417" y="1300821"/>
                    <a:pt x="2737407" y="1299480"/>
                    <a:pt x="2747522" y="1299480"/>
                  </a:cubicBezTo>
                  <a:cubicBezTo>
                    <a:pt x="2785732" y="1298139"/>
                    <a:pt x="2825066" y="1292775"/>
                    <a:pt x="2861029" y="1286069"/>
                  </a:cubicBezTo>
                  <a:cubicBezTo>
                    <a:pt x="2861029" y="1286069"/>
                    <a:pt x="2868895" y="1322278"/>
                    <a:pt x="2873391" y="1339712"/>
                  </a:cubicBezTo>
                  <a:cubicBezTo>
                    <a:pt x="2837428" y="1350440"/>
                    <a:pt x="2799218" y="1361168"/>
                    <a:pt x="2762131" y="1366533"/>
                  </a:cubicBezTo>
                  <a:cubicBezTo>
                    <a:pt x="2790227" y="1362509"/>
                    <a:pt x="2813828" y="1359827"/>
                    <a:pt x="2834057" y="1359827"/>
                  </a:cubicBezTo>
                  <a:cubicBezTo>
                    <a:pt x="2844171" y="1359827"/>
                    <a:pt x="2854286" y="1359827"/>
                    <a:pt x="2863276" y="1361168"/>
                  </a:cubicBezTo>
                  <a:cubicBezTo>
                    <a:pt x="2872267" y="1362509"/>
                    <a:pt x="2880134" y="1363850"/>
                    <a:pt x="2889124" y="1365192"/>
                  </a:cubicBezTo>
                  <a:cubicBezTo>
                    <a:pt x="2904858" y="1369215"/>
                    <a:pt x="2918344" y="1371897"/>
                    <a:pt x="2931830" y="1375920"/>
                  </a:cubicBezTo>
                  <a:cubicBezTo>
                    <a:pt x="2944192" y="1379943"/>
                    <a:pt x="2955431" y="1382625"/>
                    <a:pt x="2966669" y="1382625"/>
                  </a:cubicBezTo>
                  <a:cubicBezTo>
                    <a:pt x="3032975" y="1394695"/>
                    <a:pt x="3134120" y="1357145"/>
                    <a:pt x="3235265" y="1280705"/>
                  </a:cubicBezTo>
                  <a:cubicBezTo>
                    <a:pt x="3261112" y="1261930"/>
                    <a:pt x="3285837" y="1240474"/>
                    <a:pt x="3310561" y="1217676"/>
                  </a:cubicBezTo>
                  <a:cubicBezTo>
                    <a:pt x="3322923" y="1206947"/>
                    <a:pt x="3335285" y="1194878"/>
                    <a:pt x="3347648" y="1182808"/>
                  </a:cubicBezTo>
                  <a:cubicBezTo>
                    <a:pt x="3353267" y="1176103"/>
                    <a:pt x="3360010" y="1170739"/>
                    <a:pt x="3365629" y="1164034"/>
                  </a:cubicBezTo>
                  <a:cubicBezTo>
                    <a:pt x="3371248" y="1157328"/>
                    <a:pt x="3377991" y="1151964"/>
                    <a:pt x="3384734" y="1143918"/>
                  </a:cubicBezTo>
                  <a:cubicBezTo>
                    <a:pt x="3438678" y="1086253"/>
                    <a:pt x="3487003" y="1021882"/>
                    <a:pt x="3531956" y="953488"/>
                  </a:cubicBezTo>
                  <a:cubicBezTo>
                    <a:pt x="3538699" y="941419"/>
                    <a:pt x="3545442" y="933373"/>
                    <a:pt x="3552185" y="929349"/>
                  </a:cubicBezTo>
                  <a:cubicBezTo>
                    <a:pt x="3558928" y="923985"/>
                    <a:pt x="3564547" y="922644"/>
                    <a:pt x="3570166" y="922644"/>
                  </a:cubicBezTo>
                  <a:cubicBezTo>
                    <a:pt x="3581405" y="922644"/>
                    <a:pt x="3591519" y="929349"/>
                    <a:pt x="3598262" y="934714"/>
                  </a:cubicBezTo>
                  <a:cubicBezTo>
                    <a:pt x="3622987" y="879731"/>
                    <a:pt x="3644339" y="824747"/>
                    <a:pt x="3664568" y="768423"/>
                  </a:cubicBezTo>
                  <a:cubicBezTo>
                    <a:pt x="3669064" y="753672"/>
                    <a:pt x="3674683" y="738920"/>
                    <a:pt x="3679178" y="724168"/>
                  </a:cubicBezTo>
                  <a:cubicBezTo>
                    <a:pt x="3681426" y="717463"/>
                    <a:pt x="3683674" y="709417"/>
                    <a:pt x="3685921" y="702712"/>
                  </a:cubicBezTo>
                  <a:cubicBezTo>
                    <a:pt x="3688169" y="694665"/>
                    <a:pt x="3690417" y="687960"/>
                    <a:pt x="3692664" y="679914"/>
                  </a:cubicBezTo>
                  <a:cubicBezTo>
                    <a:pt x="3697160" y="663821"/>
                    <a:pt x="3701655" y="649069"/>
                    <a:pt x="3706150" y="634318"/>
                  </a:cubicBezTo>
                  <a:cubicBezTo>
                    <a:pt x="3710645" y="618225"/>
                    <a:pt x="3714017" y="602133"/>
                    <a:pt x="3717388" y="584699"/>
                  </a:cubicBezTo>
                  <a:lnTo>
                    <a:pt x="3723008" y="559219"/>
                  </a:lnTo>
                  <a:cubicBezTo>
                    <a:pt x="3725255" y="551173"/>
                    <a:pt x="3726379" y="541785"/>
                    <a:pt x="3727503" y="532398"/>
                  </a:cubicBezTo>
                  <a:cubicBezTo>
                    <a:pt x="3730875" y="514964"/>
                    <a:pt x="3733122" y="497531"/>
                    <a:pt x="3735370" y="478756"/>
                  </a:cubicBezTo>
                  <a:cubicBezTo>
                    <a:pt x="3737617" y="465345"/>
                    <a:pt x="3752666" y="615543"/>
                    <a:pt x="3748856" y="635659"/>
                  </a:cubicBezTo>
                  <a:close/>
                  <a:moveTo>
                    <a:pt x="481877" y="1587806"/>
                  </a:moveTo>
                  <a:lnTo>
                    <a:pt x="441419" y="1563667"/>
                  </a:lnTo>
                  <a:cubicBezTo>
                    <a:pt x="443667" y="1565008"/>
                    <a:pt x="454905" y="1571714"/>
                    <a:pt x="480753" y="1586465"/>
                  </a:cubicBezTo>
                  <a:cubicBezTo>
                    <a:pt x="481877" y="1586465"/>
                    <a:pt x="481877" y="1586465"/>
                    <a:pt x="481877" y="1587806"/>
                  </a:cubicBezTo>
                  <a:close/>
                  <a:moveTo>
                    <a:pt x="439171" y="1599876"/>
                  </a:moveTo>
                  <a:cubicBezTo>
                    <a:pt x="436924" y="1601217"/>
                    <a:pt x="435800" y="1601217"/>
                    <a:pt x="434676" y="1601217"/>
                  </a:cubicBezTo>
                  <a:cubicBezTo>
                    <a:pt x="433552" y="1601217"/>
                    <a:pt x="433552" y="1602558"/>
                    <a:pt x="432428" y="1602558"/>
                  </a:cubicBezTo>
                  <a:cubicBezTo>
                    <a:pt x="436924" y="1599876"/>
                    <a:pt x="442543" y="1598535"/>
                    <a:pt x="448162" y="1597194"/>
                  </a:cubicBezTo>
                  <a:lnTo>
                    <a:pt x="444790" y="1597194"/>
                  </a:lnTo>
                  <a:cubicBezTo>
                    <a:pt x="443667" y="1598535"/>
                    <a:pt x="441419" y="1598535"/>
                    <a:pt x="439171" y="1599876"/>
                  </a:cubicBezTo>
                  <a:close/>
                  <a:moveTo>
                    <a:pt x="425685" y="1607922"/>
                  </a:moveTo>
                  <a:lnTo>
                    <a:pt x="425685" y="1598535"/>
                  </a:lnTo>
                  <a:lnTo>
                    <a:pt x="425685" y="1605240"/>
                  </a:lnTo>
                  <a:lnTo>
                    <a:pt x="425685" y="1602558"/>
                  </a:lnTo>
                  <a:lnTo>
                    <a:pt x="425685" y="1607922"/>
                  </a:lnTo>
                  <a:cubicBezTo>
                    <a:pt x="425685" y="1609263"/>
                    <a:pt x="424561" y="1609263"/>
                    <a:pt x="425685" y="1607922"/>
                  </a:cubicBezTo>
                  <a:cubicBezTo>
                    <a:pt x="424561" y="1609263"/>
                    <a:pt x="425685" y="1609263"/>
                    <a:pt x="425685" y="1607922"/>
                  </a:cubicBezTo>
                  <a:cubicBezTo>
                    <a:pt x="424561" y="1621333"/>
                    <a:pt x="424561" y="1630720"/>
                    <a:pt x="424561" y="1633402"/>
                  </a:cubicBezTo>
                  <a:cubicBezTo>
                    <a:pt x="424561" y="1632061"/>
                    <a:pt x="424561" y="1624015"/>
                    <a:pt x="425685" y="1607922"/>
                  </a:cubicBezTo>
                  <a:cubicBezTo>
                    <a:pt x="425685" y="1607922"/>
                    <a:pt x="426809" y="1606581"/>
                    <a:pt x="427933" y="1606581"/>
                  </a:cubicBezTo>
                  <a:lnTo>
                    <a:pt x="429057" y="1606581"/>
                  </a:lnTo>
                  <a:cubicBezTo>
                    <a:pt x="426809" y="1606581"/>
                    <a:pt x="425685" y="1607922"/>
                    <a:pt x="425685" y="1607922"/>
                  </a:cubicBezTo>
                  <a:close/>
                </a:path>
              </a:pathLst>
            </a:custGeom>
            <a:blipFill>
              <a:blip r:embed="rId11"/>
              <a:stretch>
                <a:fillRect l="9" t="-16355" r="-5" b="-25698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786064" y="3008674"/>
            <a:ext cx="6721089" cy="26493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379"/>
              </a:lnSpc>
            </a:pPr>
            <a:r>
              <a:rPr lang="en-US" sz="9025" b="1">
                <a:solidFill>
                  <a:srgbClr val="FD6220"/>
                </a:solidFill>
                <a:latin typeface="Gotham Bold"/>
                <a:ea typeface="Gotham Bold"/>
                <a:cs typeface="Gotham Bold"/>
                <a:sym typeface="Gotham Bold"/>
              </a:rPr>
              <a:t>THANK</a:t>
            </a:r>
            <a:r>
              <a:rPr lang="en-US" sz="9025" b="1">
                <a:solidFill>
                  <a:srgbClr val="000000"/>
                </a:solidFill>
                <a:latin typeface="Gotham Bold"/>
                <a:ea typeface="Gotham Bold"/>
                <a:cs typeface="Gotham Bold"/>
                <a:sym typeface="Gotham Bold"/>
              </a:rPr>
              <a:t> </a:t>
            </a:r>
            <a:r>
              <a:rPr lang="en-US" sz="9025" b="1">
                <a:solidFill>
                  <a:srgbClr val="FFFFFF"/>
                </a:solidFill>
                <a:latin typeface="Gotham Bold"/>
                <a:ea typeface="Gotham Bold"/>
                <a:cs typeface="Gotham Bold"/>
                <a:sym typeface="Gotham Bold"/>
              </a:rPr>
              <a:t>YOU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338</TotalTime>
  <Words>578</Words>
  <Application>Microsoft Macintosh PowerPoint</Application>
  <PresentationFormat>Custom</PresentationFormat>
  <Paragraphs>92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7" baseType="lpstr">
      <vt:lpstr>Archivo Black</vt:lpstr>
      <vt:lpstr>Arial</vt:lpstr>
      <vt:lpstr>Poppins Bold</vt:lpstr>
      <vt:lpstr>Calibri</vt:lpstr>
      <vt:lpstr>Gotham Bold</vt:lpstr>
      <vt:lpstr>Lilita One</vt:lpstr>
      <vt:lpstr>Poppins</vt:lpstr>
      <vt:lpstr>Gotham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Hello,</dc:title>
  <cp:lastModifiedBy>KIRAN MOOLETTU SIBY</cp:lastModifiedBy>
  <cp:revision>3</cp:revision>
  <dcterms:created xsi:type="dcterms:W3CDTF">2006-08-16T00:00:00Z</dcterms:created>
  <dcterms:modified xsi:type="dcterms:W3CDTF">2025-05-13T07:34:06Z</dcterms:modified>
  <dc:identifier>DAGnMVi-tYA</dc:identifier>
</cp:coreProperties>
</file>